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D299-65C5-4641-A9F4-8046EEC9BF8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1DD0-72A6-4A5B-817E-6E77497AE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2486044"/>
          </a:xfrm>
          <a:ln>
            <a:solidFill>
              <a:srgbClr val="FF0000"/>
            </a:solidFill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Спортивные эмблемы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Работы учащихся 7-го класса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МБОУ «СОШ с. Озерки»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Кл. рук. Грачёв В.И.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7.02.2016 </a:t>
            </a:r>
            <a:r>
              <a:rPr lang="ru-RU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Цель: участие в социально-значимой акции «Земля родная»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Рыбаков Алексей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928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Озёрки, вперёд!</a:t>
            </a:r>
            <a:endParaRPr lang="ru-RU" sz="7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G:\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5929354"/>
          </a:xfrm>
          <a:prstGeom prst="rect">
            <a:avLst/>
          </a:prstGeom>
          <a:noFill/>
        </p:spPr>
      </p:pic>
      <p:pic>
        <p:nvPicPr>
          <p:cNvPr id="9" name="Picture 2" descr="http://www.geomem.ru/images/memorials/13567/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1905000" cy="13144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9" y="714357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Озёрки, вперёд!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Юневич</a:t>
            </a:r>
            <a:r>
              <a:rPr lang="ru-RU" dirty="0" smtClean="0"/>
              <a:t> </a:t>
            </a:r>
            <a:r>
              <a:rPr lang="ru-RU" dirty="0" err="1" smtClean="0"/>
              <a:t>Аэлита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785794"/>
            <a:ext cx="87154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geomem.ru/images/memorials/13567/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1571636" cy="1143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3" y="785795"/>
            <a:ext cx="428627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Озёрки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,</a:t>
            </a:r>
            <a:endParaRPr lang="ru-RU" sz="5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3" y="5500702"/>
            <a:ext cx="400052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ВПЕРЁД!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ld7.mycdn.me/image?t=0&amp;bid=815896365933&amp;id=815896365933&amp;plc=WEB&amp;tkn=*nnMt8lwxvs8GnpCDDhYECoggb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786214" cy="6215106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спо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2238375" cy="2038350"/>
          </a:xfrm>
          <a:prstGeom prst="rect">
            <a:avLst/>
          </a:prstGeom>
          <a:noFill/>
        </p:spPr>
      </p:pic>
      <p:pic>
        <p:nvPicPr>
          <p:cNvPr id="6" name="Picture 2" descr="http://www.geomem.ru/images/memorials/13567/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71480"/>
            <a:ext cx="1905000" cy="1314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Ozerki</a:t>
            </a:r>
            <a:r>
              <a:rPr lang="ru-RU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</a:t>
            </a:r>
            <a:endParaRPr lang="ru-RU" sz="72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85776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Algerian" pitchFamily="82" charset="0"/>
              </a:rPr>
              <a:t>FOREVER!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4285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Барьмаева</a:t>
            </a:r>
            <a:r>
              <a:rPr lang="ru-RU" sz="4000" dirty="0" smtClean="0"/>
              <a:t> Анастасия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29216" cy="6858000"/>
          </a:xfrm>
          <a:prstGeom prst="rect">
            <a:avLst/>
          </a:prstGeom>
          <a:noFill/>
        </p:spPr>
      </p:pic>
      <p:pic>
        <p:nvPicPr>
          <p:cNvPr id="5" name="Picture 2" descr="http://www.geomem.ru/images/memorials/13567/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1571636" cy="1143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71501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Семенченко</a:t>
            </a:r>
            <a:r>
              <a:rPr lang="ru-RU" sz="4000" dirty="0" smtClean="0"/>
              <a:t> Полина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101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253" y="571480"/>
            <a:ext cx="475676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264318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Спорт – посол Мира!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Синенко Святослав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b9228e0962a78b84f3d5d92f4faa00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92" y="42400"/>
            <a:ext cx="5283016" cy="67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221455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Стал туристом – не пищи, лёгкой жизни не ищи!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Синенко Святослав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78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Спортивные эмблемы</vt:lpstr>
      <vt:lpstr>Рыбаков Алексей</vt:lpstr>
      <vt:lpstr>Юневич Аэлита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эмблемы</dc:title>
  <dc:creator>Admin</dc:creator>
  <cp:lastModifiedBy>Admin</cp:lastModifiedBy>
  <cp:revision>17</cp:revision>
  <dcterms:created xsi:type="dcterms:W3CDTF">2016-02-10T17:19:44Z</dcterms:created>
  <dcterms:modified xsi:type="dcterms:W3CDTF">2016-02-15T19:10:47Z</dcterms:modified>
</cp:coreProperties>
</file>