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Театрализованный урок истории</a:t>
            </a:r>
            <a:endParaRPr lang="ru-RU" dirty="0"/>
          </a:p>
        </p:txBody>
      </p:sp>
      <p:pic>
        <p:nvPicPr>
          <p:cNvPr id="4" name="Содержимое 3" descr="P3030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класс</a:t>
            </a:r>
            <a:br>
              <a:rPr lang="ru-RU" dirty="0" smtClean="0"/>
            </a:br>
            <a:r>
              <a:rPr lang="ru-RU" dirty="0" smtClean="0"/>
              <a:t>ритуалы и обряды мира</a:t>
            </a:r>
            <a:endParaRPr lang="ru-RU" dirty="0"/>
          </a:p>
        </p:txBody>
      </p:sp>
      <p:pic>
        <p:nvPicPr>
          <p:cNvPr id="4" name="Содержимое 3" descr="P3030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рамках истории Древнего мира</a:t>
            </a:r>
            <a:endParaRPr lang="ru-RU" dirty="0"/>
          </a:p>
        </p:txBody>
      </p:sp>
      <p:pic>
        <p:nvPicPr>
          <p:cNvPr id="6" name="Содержимое 5" descr="P3030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Театрализованный урок истории</vt:lpstr>
      <vt:lpstr>5 класс ритуалы и обряды мира</vt:lpstr>
      <vt:lpstr>В рамках истории Древнего мира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Театрализованный урок истории</dc:title>
  <cp:lastModifiedBy>User</cp:lastModifiedBy>
  <cp:revision>2</cp:revision>
  <dcterms:modified xsi:type="dcterms:W3CDTF">2013-01-15T18:20:53Z</dcterms:modified>
</cp:coreProperties>
</file>