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59" r:id="rId6"/>
    <p:sldId id="262" r:id="rId7"/>
    <p:sldId id="263" r:id="rId8"/>
    <p:sldId id="264" r:id="rId9"/>
    <p:sldId id="260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3913" autoAdjust="0"/>
  </p:normalViewPr>
  <p:slideViewPr>
    <p:cSldViewPr>
      <p:cViewPr varScale="1"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13DFD2E-D2BA-42F3-88B8-0357A2921619}" type="doc">
      <dgm:prSet loTypeId="urn:microsoft.com/office/officeart/2005/8/layout/hierarchy2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D5087368-5C88-4BA8-B943-E385CF075BB4}">
      <dgm:prSet phldrT="[Текст]" custT="1"/>
      <dgm:spPr/>
      <dgm:t>
        <a:bodyPr/>
        <a:lstStyle/>
        <a:p>
          <a:r>
            <a:rPr lang="ru-RU" sz="2400" b="1" dirty="0" smtClean="0"/>
            <a:t>Контроль</a:t>
          </a:r>
          <a:endParaRPr lang="ru-RU" sz="2400" b="1" dirty="0"/>
        </a:p>
      </dgm:t>
    </dgm:pt>
    <dgm:pt modelId="{D0D91E16-1A4C-4088-868C-0E4008BF53E7}" type="parTrans" cxnId="{FDF02C07-7D2A-415F-8B7B-14803C9CC0D2}">
      <dgm:prSet/>
      <dgm:spPr/>
      <dgm:t>
        <a:bodyPr/>
        <a:lstStyle/>
        <a:p>
          <a:endParaRPr lang="ru-RU"/>
        </a:p>
      </dgm:t>
    </dgm:pt>
    <dgm:pt modelId="{1C489D57-82E0-40D4-8661-2801B7CC3A2C}" type="sibTrans" cxnId="{FDF02C07-7D2A-415F-8B7B-14803C9CC0D2}">
      <dgm:prSet/>
      <dgm:spPr/>
      <dgm:t>
        <a:bodyPr/>
        <a:lstStyle/>
        <a:p>
          <a:endParaRPr lang="ru-RU"/>
        </a:p>
      </dgm:t>
    </dgm:pt>
    <dgm:pt modelId="{7DD3B12C-BD00-4127-A8AE-EC9F43845A24}">
      <dgm:prSet phldrT="[Текст]" custT="1"/>
      <dgm:spPr/>
      <dgm:t>
        <a:bodyPr/>
        <a:lstStyle/>
        <a:p>
          <a:r>
            <a:rPr lang="ru-RU" sz="2400" b="1" dirty="0" smtClean="0"/>
            <a:t>Внешний</a:t>
          </a:r>
        </a:p>
        <a:p>
          <a:r>
            <a:rPr lang="ru-RU" sz="2400" b="1" dirty="0" smtClean="0"/>
            <a:t>(общественное</a:t>
          </a:r>
        </a:p>
        <a:p>
          <a:r>
            <a:rPr lang="ru-RU" sz="2400" b="1" dirty="0" smtClean="0"/>
            <a:t>мнение)</a:t>
          </a:r>
          <a:endParaRPr lang="ru-RU" sz="2400" b="1" dirty="0"/>
        </a:p>
      </dgm:t>
    </dgm:pt>
    <dgm:pt modelId="{92212456-33A0-4FB6-8555-672782AA0EC1}" type="parTrans" cxnId="{61F8EA4A-614A-4424-8D1C-91663CA2ECC4}">
      <dgm:prSet/>
      <dgm:spPr/>
      <dgm:t>
        <a:bodyPr/>
        <a:lstStyle/>
        <a:p>
          <a:endParaRPr lang="ru-RU"/>
        </a:p>
      </dgm:t>
    </dgm:pt>
    <dgm:pt modelId="{99988A4D-19FE-4210-9892-14126F4B5F2C}" type="sibTrans" cxnId="{61F8EA4A-614A-4424-8D1C-91663CA2ECC4}">
      <dgm:prSet/>
      <dgm:spPr/>
      <dgm:t>
        <a:bodyPr/>
        <a:lstStyle/>
        <a:p>
          <a:endParaRPr lang="ru-RU"/>
        </a:p>
      </dgm:t>
    </dgm:pt>
    <dgm:pt modelId="{83F89F36-3D4E-4100-B1D9-A48FC1505A2E}">
      <dgm:prSet phldrT="[Текст]" custT="1"/>
      <dgm:spPr/>
      <dgm:t>
        <a:bodyPr/>
        <a:lstStyle/>
        <a:p>
          <a:r>
            <a:rPr lang="ru-RU" sz="2400" b="1" dirty="0" smtClean="0"/>
            <a:t>Внутренний</a:t>
          </a:r>
        </a:p>
        <a:p>
          <a:r>
            <a:rPr lang="ru-RU" sz="2400" b="1" dirty="0" smtClean="0"/>
            <a:t>(совесть)</a:t>
          </a:r>
          <a:endParaRPr lang="ru-RU" sz="2400" b="1" dirty="0"/>
        </a:p>
      </dgm:t>
    </dgm:pt>
    <dgm:pt modelId="{EF23CF7E-4F51-470D-825E-81E81DE5A02F}" type="parTrans" cxnId="{30A8245E-91C1-4BBA-9496-90E7EB57BFDD}">
      <dgm:prSet/>
      <dgm:spPr/>
      <dgm:t>
        <a:bodyPr/>
        <a:lstStyle/>
        <a:p>
          <a:endParaRPr lang="ru-RU"/>
        </a:p>
      </dgm:t>
    </dgm:pt>
    <dgm:pt modelId="{B28000D7-1322-4B6A-A433-86F644132EDA}" type="sibTrans" cxnId="{30A8245E-91C1-4BBA-9496-90E7EB57BFDD}">
      <dgm:prSet/>
      <dgm:spPr/>
      <dgm:t>
        <a:bodyPr/>
        <a:lstStyle/>
        <a:p>
          <a:endParaRPr lang="ru-RU"/>
        </a:p>
      </dgm:t>
    </dgm:pt>
    <dgm:pt modelId="{3CB3684A-1EE4-4C02-A7E8-29B266BD9EE0}" type="pres">
      <dgm:prSet presAssocID="{713DFD2E-D2BA-42F3-88B8-0357A2921619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C6B7ED7-7285-4505-AA7D-570CCFD18FC3}" type="pres">
      <dgm:prSet presAssocID="{D5087368-5C88-4BA8-B943-E385CF075BB4}" presName="root1" presStyleCnt="0"/>
      <dgm:spPr/>
    </dgm:pt>
    <dgm:pt modelId="{D726499E-0CAA-4F33-AF33-EB04A092379E}" type="pres">
      <dgm:prSet presAssocID="{D5087368-5C88-4BA8-B943-E385CF075BB4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6B1411D-1C62-410B-8760-37839F750CD8}" type="pres">
      <dgm:prSet presAssocID="{D5087368-5C88-4BA8-B943-E385CF075BB4}" presName="level2hierChild" presStyleCnt="0"/>
      <dgm:spPr/>
    </dgm:pt>
    <dgm:pt modelId="{A48208BA-DB0A-44A7-A26A-9B248A75FEB8}" type="pres">
      <dgm:prSet presAssocID="{92212456-33A0-4FB6-8555-672782AA0EC1}" presName="conn2-1" presStyleLbl="parChTrans1D2" presStyleIdx="0" presStyleCnt="2"/>
      <dgm:spPr/>
      <dgm:t>
        <a:bodyPr/>
        <a:lstStyle/>
        <a:p>
          <a:endParaRPr lang="ru-RU"/>
        </a:p>
      </dgm:t>
    </dgm:pt>
    <dgm:pt modelId="{86FEFD6C-258D-4119-B0E8-237EF7EB86F3}" type="pres">
      <dgm:prSet presAssocID="{92212456-33A0-4FB6-8555-672782AA0EC1}" presName="connTx" presStyleLbl="parChTrans1D2" presStyleIdx="0" presStyleCnt="2"/>
      <dgm:spPr/>
      <dgm:t>
        <a:bodyPr/>
        <a:lstStyle/>
        <a:p>
          <a:endParaRPr lang="ru-RU"/>
        </a:p>
      </dgm:t>
    </dgm:pt>
    <dgm:pt modelId="{46D5E9FC-0EC7-4FA6-8490-6E3CECD30DEE}" type="pres">
      <dgm:prSet presAssocID="{7DD3B12C-BD00-4127-A8AE-EC9F43845A24}" presName="root2" presStyleCnt="0"/>
      <dgm:spPr/>
    </dgm:pt>
    <dgm:pt modelId="{B394B04B-5618-4381-A526-055DF4F40D08}" type="pres">
      <dgm:prSet presAssocID="{7DD3B12C-BD00-4127-A8AE-EC9F43845A24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A07B39B-B6F9-4C69-9A00-2FA50D90A0E7}" type="pres">
      <dgm:prSet presAssocID="{7DD3B12C-BD00-4127-A8AE-EC9F43845A24}" presName="level3hierChild" presStyleCnt="0"/>
      <dgm:spPr/>
    </dgm:pt>
    <dgm:pt modelId="{D2F65235-4697-4BFF-9869-20438144D5DF}" type="pres">
      <dgm:prSet presAssocID="{EF23CF7E-4F51-470D-825E-81E81DE5A02F}" presName="conn2-1" presStyleLbl="parChTrans1D2" presStyleIdx="1" presStyleCnt="2"/>
      <dgm:spPr/>
      <dgm:t>
        <a:bodyPr/>
        <a:lstStyle/>
        <a:p>
          <a:endParaRPr lang="ru-RU"/>
        </a:p>
      </dgm:t>
    </dgm:pt>
    <dgm:pt modelId="{F3B1B04C-D587-42CD-BE77-B13FE98345CF}" type="pres">
      <dgm:prSet presAssocID="{EF23CF7E-4F51-470D-825E-81E81DE5A02F}" presName="connTx" presStyleLbl="parChTrans1D2" presStyleIdx="1" presStyleCnt="2"/>
      <dgm:spPr/>
      <dgm:t>
        <a:bodyPr/>
        <a:lstStyle/>
        <a:p>
          <a:endParaRPr lang="ru-RU"/>
        </a:p>
      </dgm:t>
    </dgm:pt>
    <dgm:pt modelId="{457886D1-FA36-47DB-A24F-189F746D2114}" type="pres">
      <dgm:prSet presAssocID="{83F89F36-3D4E-4100-B1D9-A48FC1505A2E}" presName="root2" presStyleCnt="0"/>
      <dgm:spPr/>
    </dgm:pt>
    <dgm:pt modelId="{E6078036-D260-46F9-8515-E9957D05BB3F}" type="pres">
      <dgm:prSet presAssocID="{83F89F36-3D4E-4100-B1D9-A48FC1505A2E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FDC3813-70B5-4A28-885D-587067EDFD1D}" type="pres">
      <dgm:prSet presAssocID="{83F89F36-3D4E-4100-B1D9-A48FC1505A2E}" presName="level3hierChild" presStyleCnt="0"/>
      <dgm:spPr/>
    </dgm:pt>
  </dgm:ptLst>
  <dgm:cxnLst>
    <dgm:cxn modelId="{56BBAEEB-3377-4808-AF6C-93176DA725B4}" type="presOf" srcId="{92212456-33A0-4FB6-8555-672782AA0EC1}" destId="{86FEFD6C-258D-4119-B0E8-237EF7EB86F3}" srcOrd="1" destOrd="0" presId="urn:microsoft.com/office/officeart/2005/8/layout/hierarchy2"/>
    <dgm:cxn modelId="{1AE7FF5D-8B65-45A5-85E5-9640F7EED967}" type="presOf" srcId="{EF23CF7E-4F51-470D-825E-81E81DE5A02F}" destId="{D2F65235-4697-4BFF-9869-20438144D5DF}" srcOrd="0" destOrd="0" presId="urn:microsoft.com/office/officeart/2005/8/layout/hierarchy2"/>
    <dgm:cxn modelId="{78FA4C3F-2269-4329-8A37-00AB2DA642C6}" type="presOf" srcId="{7DD3B12C-BD00-4127-A8AE-EC9F43845A24}" destId="{B394B04B-5618-4381-A526-055DF4F40D08}" srcOrd="0" destOrd="0" presId="urn:microsoft.com/office/officeart/2005/8/layout/hierarchy2"/>
    <dgm:cxn modelId="{4C5BD03A-CCF6-4931-AF1F-120551ED4C40}" type="presOf" srcId="{D5087368-5C88-4BA8-B943-E385CF075BB4}" destId="{D726499E-0CAA-4F33-AF33-EB04A092379E}" srcOrd="0" destOrd="0" presId="urn:microsoft.com/office/officeart/2005/8/layout/hierarchy2"/>
    <dgm:cxn modelId="{61F8EA4A-614A-4424-8D1C-91663CA2ECC4}" srcId="{D5087368-5C88-4BA8-B943-E385CF075BB4}" destId="{7DD3B12C-BD00-4127-A8AE-EC9F43845A24}" srcOrd="0" destOrd="0" parTransId="{92212456-33A0-4FB6-8555-672782AA0EC1}" sibTransId="{99988A4D-19FE-4210-9892-14126F4B5F2C}"/>
    <dgm:cxn modelId="{4A117898-8FC8-4056-BA54-95CA536AD2F3}" type="presOf" srcId="{83F89F36-3D4E-4100-B1D9-A48FC1505A2E}" destId="{E6078036-D260-46F9-8515-E9957D05BB3F}" srcOrd="0" destOrd="0" presId="urn:microsoft.com/office/officeart/2005/8/layout/hierarchy2"/>
    <dgm:cxn modelId="{F8BE2DAC-E63C-4927-9B2E-63D9826F979B}" type="presOf" srcId="{713DFD2E-D2BA-42F3-88B8-0357A2921619}" destId="{3CB3684A-1EE4-4C02-A7E8-29B266BD9EE0}" srcOrd="0" destOrd="0" presId="urn:microsoft.com/office/officeart/2005/8/layout/hierarchy2"/>
    <dgm:cxn modelId="{B040493D-80C9-4225-9648-01AB58008BEC}" type="presOf" srcId="{EF23CF7E-4F51-470D-825E-81E81DE5A02F}" destId="{F3B1B04C-D587-42CD-BE77-B13FE98345CF}" srcOrd="1" destOrd="0" presId="urn:microsoft.com/office/officeart/2005/8/layout/hierarchy2"/>
    <dgm:cxn modelId="{30A8245E-91C1-4BBA-9496-90E7EB57BFDD}" srcId="{D5087368-5C88-4BA8-B943-E385CF075BB4}" destId="{83F89F36-3D4E-4100-B1D9-A48FC1505A2E}" srcOrd="1" destOrd="0" parTransId="{EF23CF7E-4F51-470D-825E-81E81DE5A02F}" sibTransId="{B28000D7-1322-4B6A-A433-86F644132EDA}"/>
    <dgm:cxn modelId="{FDF02C07-7D2A-415F-8B7B-14803C9CC0D2}" srcId="{713DFD2E-D2BA-42F3-88B8-0357A2921619}" destId="{D5087368-5C88-4BA8-B943-E385CF075BB4}" srcOrd="0" destOrd="0" parTransId="{D0D91E16-1A4C-4088-868C-0E4008BF53E7}" sibTransId="{1C489D57-82E0-40D4-8661-2801B7CC3A2C}"/>
    <dgm:cxn modelId="{60E80375-90CF-4252-BFD8-84914E0EABFB}" type="presOf" srcId="{92212456-33A0-4FB6-8555-672782AA0EC1}" destId="{A48208BA-DB0A-44A7-A26A-9B248A75FEB8}" srcOrd="0" destOrd="0" presId="urn:microsoft.com/office/officeart/2005/8/layout/hierarchy2"/>
    <dgm:cxn modelId="{B9A91D45-FEF4-4B40-BE08-497E9BD48C92}" type="presParOf" srcId="{3CB3684A-1EE4-4C02-A7E8-29B266BD9EE0}" destId="{DC6B7ED7-7285-4505-AA7D-570CCFD18FC3}" srcOrd="0" destOrd="0" presId="urn:microsoft.com/office/officeart/2005/8/layout/hierarchy2"/>
    <dgm:cxn modelId="{8EC7385B-521D-4E8A-877B-C2FF2F1E8A74}" type="presParOf" srcId="{DC6B7ED7-7285-4505-AA7D-570CCFD18FC3}" destId="{D726499E-0CAA-4F33-AF33-EB04A092379E}" srcOrd="0" destOrd="0" presId="urn:microsoft.com/office/officeart/2005/8/layout/hierarchy2"/>
    <dgm:cxn modelId="{1E852408-7458-4EC6-B87B-CF500A969C58}" type="presParOf" srcId="{DC6B7ED7-7285-4505-AA7D-570CCFD18FC3}" destId="{56B1411D-1C62-410B-8760-37839F750CD8}" srcOrd="1" destOrd="0" presId="urn:microsoft.com/office/officeart/2005/8/layout/hierarchy2"/>
    <dgm:cxn modelId="{67E86293-451E-4634-B63C-C7465BFBD720}" type="presParOf" srcId="{56B1411D-1C62-410B-8760-37839F750CD8}" destId="{A48208BA-DB0A-44A7-A26A-9B248A75FEB8}" srcOrd="0" destOrd="0" presId="urn:microsoft.com/office/officeart/2005/8/layout/hierarchy2"/>
    <dgm:cxn modelId="{EB1E789B-A68D-47AF-BAFE-A812EEE5CE8C}" type="presParOf" srcId="{A48208BA-DB0A-44A7-A26A-9B248A75FEB8}" destId="{86FEFD6C-258D-4119-B0E8-237EF7EB86F3}" srcOrd="0" destOrd="0" presId="urn:microsoft.com/office/officeart/2005/8/layout/hierarchy2"/>
    <dgm:cxn modelId="{52CE0336-45E8-4B85-B3E5-1DED5FD5EC84}" type="presParOf" srcId="{56B1411D-1C62-410B-8760-37839F750CD8}" destId="{46D5E9FC-0EC7-4FA6-8490-6E3CECD30DEE}" srcOrd="1" destOrd="0" presId="urn:microsoft.com/office/officeart/2005/8/layout/hierarchy2"/>
    <dgm:cxn modelId="{F33794BE-6980-4B77-8BB5-E6813C32C360}" type="presParOf" srcId="{46D5E9FC-0EC7-4FA6-8490-6E3CECD30DEE}" destId="{B394B04B-5618-4381-A526-055DF4F40D08}" srcOrd="0" destOrd="0" presId="urn:microsoft.com/office/officeart/2005/8/layout/hierarchy2"/>
    <dgm:cxn modelId="{A701E625-E7B9-4C97-ABBB-05A673728130}" type="presParOf" srcId="{46D5E9FC-0EC7-4FA6-8490-6E3CECD30DEE}" destId="{1A07B39B-B6F9-4C69-9A00-2FA50D90A0E7}" srcOrd="1" destOrd="0" presId="urn:microsoft.com/office/officeart/2005/8/layout/hierarchy2"/>
    <dgm:cxn modelId="{D554EB09-0714-493D-B219-0752E08FD6EA}" type="presParOf" srcId="{56B1411D-1C62-410B-8760-37839F750CD8}" destId="{D2F65235-4697-4BFF-9869-20438144D5DF}" srcOrd="2" destOrd="0" presId="urn:microsoft.com/office/officeart/2005/8/layout/hierarchy2"/>
    <dgm:cxn modelId="{1518BDB2-AD7A-42F4-A467-FE0EEB51F093}" type="presParOf" srcId="{D2F65235-4697-4BFF-9869-20438144D5DF}" destId="{F3B1B04C-D587-42CD-BE77-B13FE98345CF}" srcOrd="0" destOrd="0" presId="urn:microsoft.com/office/officeart/2005/8/layout/hierarchy2"/>
    <dgm:cxn modelId="{6E870CDF-287F-47CE-B76E-8CE595F839BB}" type="presParOf" srcId="{56B1411D-1C62-410B-8760-37839F750CD8}" destId="{457886D1-FA36-47DB-A24F-189F746D2114}" srcOrd="3" destOrd="0" presId="urn:microsoft.com/office/officeart/2005/8/layout/hierarchy2"/>
    <dgm:cxn modelId="{1A1B03E9-D885-4489-B1DD-998F2FFD7D62}" type="presParOf" srcId="{457886D1-FA36-47DB-A24F-189F746D2114}" destId="{E6078036-D260-46F9-8515-E9957D05BB3F}" srcOrd="0" destOrd="0" presId="urn:microsoft.com/office/officeart/2005/8/layout/hierarchy2"/>
    <dgm:cxn modelId="{0A2D4CE0-530E-4015-B1B3-7A080B0077B2}" type="presParOf" srcId="{457886D1-FA36-47DB-A24F-189F746D2114}" destId="{0FDC3813-70B5-4A28-885D-587067EDFD1D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726499E-0CAA-4F33-AF33-EB04A092379E}">
      <dsp:nvSpPr>
        <dsp:cNvPr id="0" name=""/>
        <dsp:cNvSpPr/>
      </dsp:nvSpPr>
      <dsp:spPr>
        <a:xfrm>
          <a:off x="3906" y="1300976"/>
          <a:ext cx="3330494" cy="166524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Контроль</a:t>
          </a:r>
          <a:endParaRPr lang="ru-RU" sz="2400" b="1" kern="1200" dirty="0"/>
        </a:p>
      </dsp:txBody>
      <dsp:txXfrm>
        <a:off x="3906" y="1300976"/>
        <a:ext cx="3330494" cy="1665247"/>
      </dsp:txXfrm>
    </dsp:sp>
    <dsp:sp modelId="{A48208BA-DB0A-44A7-A26A-9B248A75FEB8}">
      <dsp:nvSpPr>
        <dsp:cNvPr id="0" name=""/>
        <dsp:cNvSpPr/>
      </dsp:nvSpPr>
      <dsp:spPr>
        <a:xfrm rot="19457599">
          <a:off x="3180196" y="1619719"/>
          <a:ext cx="1640606" cy="70243"/>
        </a:xfrm>
        <a:custGeom>
          <a:avLst/>
          <a:gdLst/>
          <a:ahLst/>
          <a:cxnLst/>
          <a:rect l="0" t="0" r="0" b="0"/>
          <a:pathLst>
            <a:path>
              <a:moveTo>
                <a:pt x="0" y="35121"/>
              </a:moveTo>
              <a:lnTo>
                <a:pt x="1640606" y="35121"/>
              </a:lnTo>
            </a:path>
          </a:pathLst>
        </a:custGeom>
        <a:noFill/>
        <a:ln w="55000" cap="flat" cmpd="thickThin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9457599">
        <a:off x="3959484" y="1613826"/>
        <a:ext cx="82030" cy="82030"/>
      </dsp:txXfrm>
    </dsp:sp>
    <dsp:sp modelId="{B394B04B-5618-4381-A526-055DF4F40D08}">
      <dsp:nvSpPr>
        <dsp:cNvPr id="0" name=""/>
        <dsp:cNvSpPr/>
      </dsp:nvSpPr>
      <dsp:spPr>
        <a:xfrm>
          <a:off x="4666598" y="343459"/>
          <a:ext cx="3330494" cy="166524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Внешний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(общественное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мнение)</a:t>
          </a:r>
          <a:endParaRPr lang="ru-RU" sz="2400" b="1" kern="1200" dirty="0"/>
        </a:p>
      </dsp:txBody>
      <dsp:txXfrm>
        <a:off x="4666598" y="343459"/>
        <a:ext cx="3330494" cy="1665247"/>
      </dsp:txXfrm>
    </dsp:sp>
    <dsp:sp modelId="{D2F65235-4697-4BFF-9869-20438144D5DF}">
      <dsp:nvSpPr>
        <dsp:cNvPr id="0" name=""/>
        <dsp:cNvSpPr/>
      </dsp:nvSpPr>
      <dsp:spPr>
        <a:xfrm rot="2142401">
          <a:off x="3180196" y="2577236"/>
          <a:ext cx="1640606" cy="70243"/>
        </a:xfrm>
        <a:custGeom>
          <a:avLst/>
          <a:gdLst/>
          <a:ahLst/>
          <a:cxnLst/>
          <a:rect l="0" t="0" r="0" b="0"/>
          <a:pathLst>
            <a:path>
              <a:moveTo>
                <a:pt x="0" y="35121"/>
              </a:moveTo>
              <a:lnTo>
                <a:pt x="1640606" y="35121"/>
              </a:lnTo>
            </a:path>
          </a:pathLst>
        </a:custGeom>
        <a:noFill/>
        <a:ln w="55000" cap="flat" cmpd="thickThin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2142401">
        <a:off x="3959484" y="2571343"/>
        <a:ext cx="82030" cy="82030"/>
      </dsp:txXfrm>
    </dsp:sp>
    <dsp:sp modelId="{E6078036-D260-46F9-8515-E9957D05BB3F}">
      <dsp:nvSpPr>
        <dsp:cNvPr id="0" name=""/>
        <dsp:cNvSpPr/>
      </dsp:nvSpPr>
      <dsp:spPr>
        <a:xfrm>
          <a:off x="4666598" y="2258493"/>
          <a:ext cx="3330494" cy="166524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Внутренний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(совесть)</a:t>
          </a:r>
          <a:endParaRPr lang="ru-RU" sz="2400" b="1" kern="1200" dirty="0"/>
        </a:p>
      </dsp:txBody>
      <dsp:txXfrm>
        <a:off x="4666598" y="2258493"/>
        <a:ext cx="3330494" cy="16652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EA53371-60F9-4822-B3D6-319483DAE966}" type="datetimeFigureOut">
              <a:rPr lang="ru-RU" smtClean="0"/>
              <a:pPr/>
              <a:t>25.11.2016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F5BE4B3-2EC1-4454-8DA8-832E6AF185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A53371-60F9-4822-B3D6-319483DAE966}" type="datetimeFigureOut">
              <a:rPr lang="ru-RU" smtClean="0"/>
              <a:pPr/>
              <a:t>25.11.2016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5BE4B3-2EC1-4454-8DA8-832E6AF185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A53371-60F9-4822-B3D6-319483DAE966}" type="datetimeFigureOut">
              <a:rPr lang="ru-RU" smtClean="0"/>
              <a:pPr/>
              <a:t>25.11.2016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5BE4B3-2EC1-4454-8DA8-832E6AF185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A53371-60F9-4822-B3D6-319483DAE966}" type="datetimeFigureOut">
              <a:rPr lang="ru-RU" smtClean="0"/>
              <a:pPr/>
              <a:t>25.11.2016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5BE4B3-2EC1-4454-8DA8-832E6AF1850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A53371-60F9-4822-B3D6-319483DAE966}" type="datetimeFigureOut">
              <a:rPr lang="ru-RU" smtClean="0"/>
              <a:pPr/>
              <a:t>25.11.2016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5BE4B3-2EC1-4454-8DA8-832E6AF1850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A53371-60F9-4822-B3D6-319483DAE966}" type="datetimeFigureOut">
              <a:rPr lang="ru-RU" smtClean="0"/>
              <a:pPr/>
              <a:t>25.11.2016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5BE4B3-2EC1-4454-8DA8-832E6AF1850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A53371-60F9-4822-B3D6-319483DAE966}" type="datetimeFigureOut">
              <a:rPr lang="ru-RU" smtClean="0"/>
              <a:pPr/>
              <a:t>25.11.2016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5BE4B3-2EC1-4454-8DA8-832E6AF185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A53371-60F9-4822-B3D6-319483DAE966}" type="datetimeFigureOut">
              <a:rPr lang="ru-RU" smtClean="0"/>
              <a:pPr/>
              <a:t>25.11.2016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5BE4B3-2EC1-4454-8DA8-832E6AF1850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A53371-60F9-4822-B3D6-319483DAE966}" type="datetimeFigureOut">
              <a:rPr lang="ru-RU" smtClean="0"/>
              <a:pPr/>
              <a:t>25.11.2016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5BE4B3-2EC1-4454-8DA8-832E6AF185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EA53371-60F9-4822-B3D6-319483DAE966}" type="datetimeFigureOut">
              <a:rPr lang="ru-RU" smtClean="0"/>
              <a:pPr/>
              <a:t>25.11.2016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5BE4B3-2EC1-4454-8DA8-832E6AF185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EA53371-60F9-4822-B3D6-319483DAE966}" type="datetimeFigureOut">
              <a:rPr lang="ru-RU" smtClean="0"/>
              <a:pPr/>
              <a:t>25.11.2016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F5BE4B3-2EC1-4454-8DA8-832E6AF1850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EA53371-60F9-4822-B3D6-319483DAE966}" type="datetimeFigureOut">
              <a:rPr lang="ru-RU" smtClean="0"/>
              <a:pPr/>
              <a:t>25.11.2016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F5BE4B3-2EC1-4454-8DA8-832E6AF1850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0"/>
            <a:ext cx="7772400" cy="1181689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Долг и совесть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1412776"/>
            <a:ext cx="7772400" cy="3528392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/>
              <a:t>ПРОКОММЕНТИРУЙТЕ ВЫСКАЗЫВАНИЕ И ОПРЕДЕЛИТЕ ТЕМУ УРОКА.</a:t>
            </a:r>
          </a:p>
          <a:p>
            <a:r>
              <a:rPr lang="ru-RU" sz="3200" b="1" dirty="0" smtClean="0"/>
              <a:t>Жизнь, не освещенная чувством долга, не имела бы, в сущности, никакой цены.</a:t>
            </a:r>
          </a:p>
          <a:p>
            <a:r>
              <a:rPr lang="ru-RU" sz="3200" b="1" dirty="0" smtClean="0"/>
              <a:t>С. </a:t>
            </a:r>
            <a:r>
              <a:rPr lang="ru-RU" sz="3200" b="1" dirty="0" err="1" smtClean="0"/>
              <a:t>Смайлс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Users\user\Desktop\60642084_1277188500_bab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0"/>
            <a:ext cx="7632848" cy="68348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60648"/>
            <a:ext cx="7560840" cy="6192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Параграф 6 – пересказ.</a:t>
            </a:r>
          </a:p>
          <a:p>
            <a:r>
              <a:rPr lang="ru-RU" b="1" dirty="0" smtClean="0"/>
              <a:t>Подберите примеры из художественной литературы, кинофильмов о долге и совести.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511552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rgbClr val="7030A0"/>
                </a:solidFill>
              </a:rPr>
              <a:t>Осипова Н.А., учитель обществознания МБОУ ООШ </a:t>
            </a:r>
            <a:r>
              <a:rPr lang="ru-RU" dirty="0" err="1" smtClean="0">
                <a:solidFill>
                  <a:srgbClr val="7030A0"/>
                </a:solidFill>
              </a:rPr>
              <a:t>с.Вязьмино</a:t>
            </a:r>
            <a:r>
              <a:rPr lang="ru-RU" dirty="0" smtClean="0">
                <a:solidFill>
                  <a:srgbClr val="7030A0"/>
                </a:solidFill>
              </a:rPr>
              <a:t> Петровского района Саратовской области</a:t>
            </a:r>
            <a:endParaRPr lang="ru-RU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Как появился долг?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1844824"/>
            <a:ext cx="2592288" cy="25922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2800" b="1" dirty="0" smtClean="0"/>
              <a:t>Искра Божья</a:t>
            </a:r>
          </a:p>
          <a:p>
            <a:pPr lvl="0"/>
            <a:r>
              <a:rPr lang="ru-RU" sz="2800" b="1" dirty="0" smtClean="0"/>
              <a:t>(дан от Бога)</a:t>
            </a:r>
            <a:endParaRPr lang="ru-RU" sz="2800" b="1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3203848" y="1844824"/>
            <a:ext cx="2952328" cy="25202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800" b="1" dirty="0" smtClean="0"/>
              <a:t>Врожденный закон</a:t>
            </a:r>
          </a:p>
          <a:p>
            <a:pPr lvl="0" algn="ctr"/>
            <a:r>
              <a:rPr lang="ru-RU" sz="2800" b="1" dirty="0" smtClean="0"/>
              <a:t>(общественный</a:t>
            </a:r>
          </a:p>
          <a:p>
            <a:pPr lvl="0" algn="ctr"/>
            <a:r>
              <a:rPr lang="ru-RU" sz="2800" b="1" dirty="0" smtClean="0"/>
              <a:t>инстинкт)</a:t>
            </a:r>
          </a:p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300192" y="1844824"/>
            <a:ext cx="2592288" cy="25202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800" b="1" dirty="0" smtClean="0"/>
              <a:t>Формируется по мере развития общества</a:t>
            </a:r>
            <a:endParaRPr lang="ru-RU" sz="28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95536" y="1124744"/>
            <a:ext cx="8496944" cy="5760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Проанализируйте учебник стр.45.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67544" y="4797152"/>
            <a:ext cx="820891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/>
              <a:t>Долг – внутренне принимаемое добровольное обязательство, которое связывает человека с людьми, с обществом.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uiExpand="1" build="p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939378"/>
          </a:xfrm>
        </p:spPr>
        <p:txBody>
          <a:bodyPr/>
          <a:lstStyle/>
          <a:p>
            <a:pPr algn="ctr"/>
            <a:r>
              <a:rPr lang="ru-RU" dirty="0" smtClean="0"/>
              <a:t>Долг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467544" y="1196752"/>
            <a:ext cx="4040188" cy="762000"/>
          </a:xfrm>
        </p:spPr>
        <p:txBody>
          <a:bodyPr/>
          <a:lstStyle/>
          <a:p>
            <a:pPr algn="ctr"/>
            <a:r>
              <a:rPr lang="ru-RU" dirty="0" smtClean="0"/>
              <a:t>Моральный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half" idx="3"/>
          </p:nvPr>
        </p:nvSpPr>
        <p:spPr>
          <a:xfrm>
            <a:off x="4644008" y="1196752"/>
            <a:ext cx="4041775" cy="762000"/>
          </a:xfrm>
        </p:spPr>
        <p:txBody>
          <a:bodyPr/>
          <a:lstStyle/>
          <a:p>
            <a:pPr algn="ctr"/>
            <a:r>
              <a:rPr lang="ru-RU" dirty="0" smtClean="0"/>
              <a:t>Общественный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2"/>
          </p:nvPr>
        </p:nvSpPr>
        <p:spPr>
          <a:xfrm>
            <a:off x="467544" y="1916832"/>
            <a:ext cx="4040188" cy="4320480"/>
          </a:xfrm>
        </p:spPr>
        <p:txBody>
          <a:bodyPr/>
          <a:lstStyle/>
          <a:p>
            <a:r>
              <a:rPr lang="ru-RU" dirty="0" smtClean="0"/>
              <a:t>человек превращает требования морали в личную задачу, сам предъявляет к себе требования и следует им в жизни.</a:t>
            </a: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4"/>
          </p:nvPr>
        </p:nvSpPr>
        <p:spPr>
          <a:xfrm>
            <a:off x="4644008" y="1916832"/>
            <a:ext cx="4041775" cy="4320480"/>
          </a:xfrm>
        </p:spPr>
        <p:txBody>
          <a:bodyPr/>
          <a:lstStyle/>
          <a:p>
            <a:r>
              <a:rPr lang="ru-RU" dirty="0" smtClean="0"/>
              <a:t>все объективные обязанности, которые человеку в жизни необходимо выполнять.</a:t>
            </a:r>
          </a:p>
          <a:p>
            <a:endParaRPr lang="ru-RU" dirty="0"/>
          </a:p>
        </p:txBody>
      </p:sp>
      <p:pic>
        <p:nvPicPr>
          <p:cNvPr id="1026" name="Picture 2" descr="C:\Users\user\Desktop\_62255771_000303754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221088"/>
            <a:ext cx="3968443" cy="2232248"/>
          </a:xfrm>
          <a:prstGeom prst="rect">
            <a:avLst/>
          </a:prstGeom>
          <a:noFill/>
        </p:spPr>
      </p:pic>
      <p:pic>
        <p:nvPicPr>
          <p:cNvPr id="1027" name="Picture 3" descr="C:\Users\user\Desktop\_DSC839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4149080"/>
            <a:ext cx="3357140" cy="2249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Как мы можем охарактеризовать долг самаритянина? Ответ аргументируйте.</a:t>
            </a:r>
          </a:p>
          <a:p>
            <a:r>
              <a:rPr lang="ru-RU" sz="2400" dirty="0" smtClean="0"/>
              <a:t>Зависит ли исполнение долга от национальности, социального статуса?</a:t>
            </a:r>
          </a:p>
          <a:p>
            <a:r>
              <a:rPr lang="ru-RU" sz="2400" dirty="0" smtClean="0"/>
              <a:t>В каком значении мы сегодня употребляем словосочетание «добрый самаритянин»?</a:t>
            </a:r>
            <a:endParaRPr lang="ru-RU" sz="2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/>
              <a:t>Прочитайте притчу о добром самаритянине и ответьте на вопросы:</a:t>
            </a:r>
            <a:endParaRPr lang="ru-RU" sz="3200" dirty="0"/>
          </a:p>
        </p:txBody>
      </p:sp>
      <p:pic>
        <p:nvPicPr>
          <p:cNvPr id="2050" name="Picture 2" descr="C:\Users\user\Desktop\samaryani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3861048"/>
            <a:ext cx="4032448" cy="266645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dirty="0" smtClean="0"/>
              <a:t>Назовите ваши обязанности:</a:t>
            </a:r>
            <a:endParaRPr lang="ru-RU" dirty="0" smtClean="0"/>
          </a:p>
        </p:txBody>
      </p:sp>
      <p:sp>
        <p:nvSpPr>
          <p:cNvPr id="13315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882547"/>
          </a:xfrm>
        </p:spPr>
        <p:txBody>
          <a:bodyPr>
            <a:normAutofit/>
          </a:bodyPr>
          <a:lstStyle/>
          <a:p>
            <a:pPr eaLnBrk="1" hangingPunct="1"/>
            <a:r>
              <a:rPr lang="ru-RU" sz="4000" dirty="0" smtClean="0"/>
              <a:t>В учебе;</a:t>
            </a:r>
          </a:p>
          <a:p>
            <a:pPr eaLnBrk="1" hangingPunct="1">
              <a:buNone/>
            </a:pPr>
            <a:endParaRPr lang="ru-RU" sz="4000" dirty="0" smtClean="0"/>
          </a:p>
          <a:p>
            <a:pPr eaLnBrk="1" hangingPunct="1"/>
            <a:r>
              <a:rPr lang="ru-RU" sz="4000" dirty="0" smtClean="0"/>
              <a:t>На отдыхе;</a:t>
            </a:r>
          </a:p>
          <a:p>
            <a:pPr eaLnBrk="1" hangingPunct="1">
              <a:buNone/>
            </a:pPr>
            <a:endParaRPr lang="ru-RU" sz="4000" dirty="0" smtClean="0"/>
          </a:p>
          <a:p>
            <a:pPr eaLnBrk="1" hangingPunct="1"/>
            <a:r>
              <a:rPr lang="ru-RU" sz="4000" dirty="0" smtClean="0"/>
              <a:t>В семье;</a:t>
            </a:r>
          </a:p>
          <a:p>
            <a:pPr eaLnBrk="1" hangingPunct="1"/>
            <a:endParaRPr lang="ru-RU" sz="4000" dirty="0" smtClean="0"/>
          </a:p>
          <a:p>
            <a:pPr eaLnBrk="1" hangingPunct="1"/>
            <a:r>
              <a:rPr lang="ru-RU" sz="4000" dirty="0" smtClean="0"/>
              <a:t>По отношению к друзьям.</a:t>
            </a:r>
          </a:p>
        </p:txBody>
      </p:sp>
      <p:pic>
        <p:nvPicPr>
          <p:cNvPr id="5122" name="Picture 2" descr="C:\Users\user\Desktop\kids-chores-e134001076277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897342">
            <a:off x="5569208" y="3185895"/>
            <a:ext cx="3387391" cy="1896939"/>
          </a:xfrm>
          <a:prstGeom prst="rect">
            <a:avLst/>
          </a:prstGeom>
          <a:noFill/>
        </p:spPr>
      </p:pic>
      <p:pic>
        <p:nvPicPr>
          <p:cNvPr id="5124" name="Picture 4" descr="C:\Users\user\Desktop\a645f481333e2c44f71698170f5d26f4_resize_keep_680_None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456382">
            <a:off x="3925749" y="1199939"/>
            <a:ext cx="3049524" cy="22871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mtClean="0"/>
              <a:t>Контроль исполнения долга: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566738" y="1752600"/>
          <a:ext cx="8001000" cy="4267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Прочтите текст и заполните пропуски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395536" y="1196752"/>
            <a:ext cx="835292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Осознание безусловной необходимости исполнения того, что заповедуется моральным ________(1), называется долгом. В представлении большинства людей выполнять долг – значит следовать по пути ________(2), делать по возможности ________ (3), не допускать в себе порочности, противостоять ________ (4). Но порой в долге усматривают лишь ________(5).</a:t>
            </a:r>
          </a:p>
          <a:p>
            <a:r>
              <a:rPr lang="ru-RU" sz="2400" dirty="0" smtClean="0"/>
              <a:t>Требование долга самоценно, поскольку человек исполняет его бескорыстно и тем самым демонстрирует свою ________ (6).</a:t>
            </a:r>
          </a:p>
          <a:p>
            <a:endParaRPr lang="ru-RU" sz="2400" dirty="0"/>
          </a:p>
          <a:p>
            <a:r>
              <a:rPr lang="ru-RU" sz="2400" dirty="0"/>
              <a:t>а</a:t>
            </a:r>
            <a:r>
              <a:rPr lang="ru-RU" sz="2400" dirty="0" smtClean="0"/>
              <a:t>) добро б) добродетель в) идеал г) ответственность 		</a:t>
            </a:r>
            <a:r>
              <a:rPr lang="ru-RU" sz="2400" dirty="0" err="1" smtClean="0"/>
              <a:t>д</a:t>
            </a:r>
            <a:r>
              <a:rPr lang="ru-RU" sz="2400" dirty="0" smtClean="0"/>
              <a:t>) зло е) принуждение ж) независимость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>Виды санкций</a:t>
            </a:r>
            <a:endParaRPr lang="ru-RU" sz="3200" dirty="0"/>
          </a:p>
        </p:txBody>
      </p:sp>
      <p:pic>
        <p:nvPicPr>
          <p:cNvPr id="3074" name="Picture 2" descr="C:\Users\user\Desktop\image00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1061863"/>
            <a:ext cx="5184576" cy="545655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/>
              <a:t>Выделите ключевые слова синонимы к слову «совесть». Составьте схему.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16024"/>
          </a:xfrm>
        </p:spPr>
        <p:txBody>
          <a:bodyPr>
            <a:normAutofit fontScale="70000" lnSpcReduction="20000"/>
          </a:bodyPr>
          <a:lstStyle/>
          <a:p>
            <a:r>
              <a:rPr lang="ru-RU" sz="2600" b="1" dirty="0" smtClean="0"/>
              <a:t>Совесть – это постоянный нравственный самоанализ. Признание ошибок перед собой и людьми – единственно доступный путь каждого человека и всего общества. </a:t>
            </a:r>
          </a:p>
          <a:p>
            <a:pPr>
              <a:buNone/>
            </a:pPr>
            <a:r>
              <a:rPr lang="ru-RU" sz="2600" b="1" i="1" dirty="0" smtClean="0"/>
              <a:t>							М. А. Савицкий</a:t>
            </a:r>
          </a:p>
          <a:p>
            <a:r>
              <a:rPr lang="ru-RU" sz="2600" b="1" dirty="0" smtClean="0"/>
              <a:t>Честь – это внешняя совесть. Совесть – это внутренняя честь.</a:t>
            </a:r>
          </a:p>
          <a:p>
            <a:pPr>
              <a:buNone/>
            </a:pPr>
            <a:r>
              <a:rPr lang="ru-RU" sz="2600" b="1" i="1" dirty="0" smtClean="0"/>
              <a:t>								Шопенгауэр</a:t>
            </a:r>
          </a:p>
          <a:p>
            <a:r>
              <a:rPr lang="ru-RU" sz="2600" b="1" dirty="0" smtClean="0"/>
              <a:t>Совесть – это, в основном память, к которой присоединяется моральная оценка совершенного.</a:t>
            </a:r>
          </a:p>
          <a:p>
            <a:pPr>
              <a:buNone/>
            </a:pPr>
            <a:r>
              <a:rPr lang="ru-RU" sz="2600" b="1" i="1" dirty="0" smtClean="0"/>
              <a:t>								Д. С. Лихачев</a:t>
            </a:r>
          </a:p>
          <a:p>
            <a:r>
              <a:rPr lang="ru-RU" sz="2600" b="1" dirty="0" smtClean="0"/>
              <a:t>Я полагаю, что совесть – это страх, в каждом отдельном человеке охраняющий правила, которые общество выработало для своей безопасности.</a:t>
            </a:r>
          </a:p>
          <a:p>
            <a:pPr>
              <a:buNone/>
            </a:pPr>
            <a:r>
              <a:rPr lang="ru-RU" sz="2600" b="1" i="1" dirty="0" smtClean="0"/>
              <a:t>								С. Моэм</a:t>
            </a:r>
          </a:p>
          <a:p>
            <a:r>
              <a:rPr lang="ru-RU" sz="2600" b="1" dirty="0" smtClean="0"/>
              <a:t>Наша совесть – судья непогрешимый, пока мы не убили ее.</a:t>
            </a:r>
          </a:p>
          <a:p>
            <a:pPr>
              <a:buNone/>
            </a:pPr>
            <a:r>
              <a:rPr lang="ru-RU" sz="2600" b="1" i="1" dirty="0" smtClean="0"/>
              <a:t>								О. Бальзак</a:t>
            </a:r>
          </a:p>
          <a:p>
            <a:r>
              <a:rPr lang="ru-RU" sz="2600" b="1" dirty="0" smtClean="0"/>
              <a:t>Совесть – это внутренний голос, предупреждающий о том, что за нами кто-то следит.</a:t>
            </a:r>
          </a:p>
          <a:p>
            <a:pPr>
              <a:buNone/>
            </a:pPr>
            <a:r>
              <a:rPr lang="ru-RU" sz="2600" b="1" i="1" dirty="0" smtClean="0"/>
              <a:t>							Генри Луис </a:t>
            </a:r>
            <a:r>
              <a:rPr lang="ru-RU" sz="2600" b="1" i="1" dirty="0" err="1" smtClean="0"/>
              <a:t>Менкен</a:t>
            </a:r>
            <a:endParaRPr lang="ru-RU" sz="2600" b="1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139</TotalTime>
  <Words>337</Words>
  <Application>Microsoft Office PowerPoint</Application>
  <PresentationFormat>Экран (4:3)</PresentationFormat>
  <Paragraphs>60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Открытая</vt:lpstr>
      <vt:lpstr>Долг и совесть</vt:lpstr>
      <vt:lpstr>Как появился долг?</vt:lpstr>
      <vt:lpstr>Долг</vt:lpstr>
      <vt:lpstr>Прочитайте притчу о добром самаритянине и ответьте на вопросы:</vt:lpstr>
      <vt:lpstr>Назовите ваши обязанности:</vt:lpstr>
      <vt:lpstr>Контроль исполнения долга:</vt:lpstr>
      <vt:lpstr>Прочтите текст и заполните пропуски</vt:lpstr>
      <vt:lpstr>Виды санкций</vt:lpstr>
      <vt:lpstr>Выделите ключевые слова синонимы к слову «совесть». Составьте схему.</vt:lpstr>
      <vt:lpstr>Слайд 10</vt:lpstr>
      <vt:lpstr>Слайд 11</vt:lpstr>
      <vt:lpstr>Домашнее задание</vt:lpstr>
      <vt:lpstr>Осипова Н.А., учитель обществознания МБОУ ООШ с.Вязьмино Петровского района Саратовской области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Долг и совесть</dc:title>
  <dc:creator>user</dc:creator>
  <cp:lastModifiedBy>Speed_XP</cp:lastModifiedBy>
  <cp:revision>15</cp:revision>
  <dcterms:created xsi:type="dcterms:W3CDTF">2014-02-10T16:24:08Z</dcterms:created>
  <dcterms:modified xsi:type="dcterms:W3CDTF">2016-11-25T12:36:29Z</dcterms:modified>
</cp:coreProperties>
</file>