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86" r:id="rId3"/>
    <p:sldId id="262" r:id="rId4"/>
    <p:sldId id="285" r:id="rId5"/>
    <p:sldId id="272" r:id="rId6"/>
    <p:sldId id="284" r:id="rId7"/>
    <p:sldId id="273" r:id="rId8"/>
    <p:sldId id="279" r:id="rId9"/>
    <p:sldId id="276" r:id="rId10"/>
    <p:sldId id="277" r:id="rId11"/>
    <p:sldId id="27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99B074-1A3A-45D4-AE76-6E0A47CAEFBD}">
          <p14:sldIdLst>
            <p14:sldId id="256"/>
            <p14:sldId id="286"/>
            <p14:sldId id="262"/>
            <p14:sldId id="285"/>
            <p14:sldId id="272"/>
            <p14:sldId id="284"/>
            <p14:sldId id="273"/>
            <p14:sldId id="279"/>
            <p14:sldId id="276"/>
            <p14:sldId id="277"/>
            <p14:sldId id="271"/>
            <p14:sldId id="282"/>
          </p14:sldIdLst>
        </p14:section>
        <p14:section name="Раздел без заголовка" id="{D72B8C8C-03AF-4F17-BBA7-4B726F13787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D736-0BDB-4B7E-B6D6-2C00AA7308AB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E1EA-CAA5-4649-9EB0-7DAECF2ED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6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4D0D0F-D379-437F-A718-0A9AE66C246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665CE3-4895-4673-8E98-CFA723699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ss\Desktop\&#1092;&#1091;&#1085;&#1076;&#1072;&#1084;&#1077;&#1085;&#1090;\&#1086;&#1090;&#1088;&#1099;&#1074;&#1086;&#1082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1\&#1056;&#1072;&#1073;&#1086;&#1095;&#1080;&#1081;%20&#1089;&#1090;&#1086;&#1083;\&#1092;&#1091;&#1085;&#1076;&#1072;&#1084;&#1077;&#1085;&#1090;\&#1055;&#1088;&#1080;&#1090;&#1095;&#1072;%20&#1054;%20&#1087;&#1088;&#1072;&#1074;&#1076;&#1077;,%20&#1083;&#1078;&#1080;%20&#1080;%20&#1086;&#1073;&#1084;&#1072;&#1085;&#1077;%20-%20YouTub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4448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solidFill>
                  <a:schemeClr val="tx1"/>
                </a:solidFill>
              </a:rPr>
              <a:t>«Она бессмертна. Она имеет бесчисленное количество оттенков, без которых невозможно представить жизнь. Вот некоторые из них: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наивная , злая, лукавая, подобострастная, жестокая, ласковая, беспощадная, дьявольская…»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                                                             Ю. Бондарев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336904" cy="1008112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Что имеет ввиду Ю. Бондарев?</a:t>
            </a:r>
          </a:p>
          <a:p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О каком нравственном понятии идет речь? 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1511" y="4941168"/>
            <a:ext cx="4235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7200" dirty="0">
                <a:solidFill>
                  <a:prstClr val="black"/>
                </a:solidFill>
              </a:rPr>
              <a:t>ЛОЖЬ</a:t>
            </a:r>
            <a:r>
              <a:rPr lang="ru-RU" sz="7200" dirty="0" smtClean="0">
                <a:solidFill>
                  <a:prstClr val="black"/>
                </a:solidFill>
              </a:rPr>
              <a:t>!!!</a:t>
            </a:r>
            <a:endParaRPr lang="ru-RU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09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859216" cy="446449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>
                <a:solidFill>
                  <a:srgbClr val="FF0000"/>
                </a:solidFill>
              </a:rPr>
              <a:t/>
            </a:r>
            <a:br>
              <a:rPr lang="ru-RU" u="sng" dirty="0">
                <a:solidFill>
                  <a:srgbClr val="FF0000"/>
                </a:solidFill>
              </a:rPr>
            </a:br>
            <a:r>
              <a:rPr lang="ru-RU" sz="6000" u="sng" dirty="0" smtClean="0">
                <a:solidFill>
                  <a:srgbClr val="FF0000"/>
                </a:solidFill>
              </a:rPr>
              <a:t>Бессмертие лжи</a:t>
            </a:r>
            <a:br>
              <a:rPr lang="ru-RU" sz="6000" u="sng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МНОГОЛИКОСТЬ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МИМИКРИЯ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БОРЬБА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НЕОБХОДИМОСТЬ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СВОЯ ПРАВДА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ПРАВДОПОДНОСТЬ ЛЖИ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«Нужно уберечься от всякого невежества, ибо оно </a:t>
            </a:r>
            <a:br>
              <a:rPr lang="ru-RU" sz="3600" dirty="0"/>
            </a:br>
            <a:r>
              <a:rPr lang="ru-RU" sz="3600" dirty="0"/>
              <a:t>                                       источник лжи, и ложь есть преддверие тьмы. Умейте </a:t>
            </a:r>
            <a:br>
              <a:rPr lang="ru-RU" sz="3600" dirty="0"/>
            </a:br>
            <a:r>
              <a:rPr lang="ru-RU" sz="3600" dirty="0"/>
              <a:t>                                       найти в сердце своем правду обращения к Единому</a:t>
            </a:r>
            <a:br>
              <a:rPr lang="ru-RU" sz="3600" dirty="0"/>
            </a:br>
            <a:r>
              <a:rPr lang="ru-RU" sz="3600" dirty="0"/>
              <a:t>                                                                                             Свету».  М.О .2, 251.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11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</a:t>
            </a:r>
            <a:endParaRPr lang="ru-RU" dirty="0"/>
          </a:p>
        </p:txBody>
      </p:sp>
      <p:pic>
        <p:nvPicPr>
          <p:cNvPr id="3" name="отры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479427" cy="479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 ЧЕМ БЕССМЕРТИЕ ЛЖИ?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87220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Можем  добавить в этот список еще  несколько определений.   Какой </a:t>
            </a:r>
            <a:r>
              <a:rPr lang="ru-RU" sz="2800" dirty="0"/>
              <a:t>еще может быть ложь?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4083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fs1.ppt4web.ru/images/95267/164929/310/img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952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67f2ce4af109894bb9d29a797f9c37b9&amp;n=33&amp;h=215&amp;w=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2895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208675" cy="18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proza.ru/pics/2014/12/22/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461603" cy="23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1-tub-ru.yandex.net/i?id=ce50fe4887e77a576035a3d93cf9a848&amp;n=33&amp;h=215&amp;w=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15049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48680"/>
            <a:ext cx="5902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300" dirty="0" smtClean="0">
                <a:solidFill>
                  <a:srgbClr val="FF0000"/>
                </a:solidFill>
              </a:rPr>
              <a:t>МНОГОЛИКОСТЬ</a:t>
            </a:r>
            <a:endParaRPr lang="ru-RU" sz="5400" spc="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95536" y="1591056"/>
            <a:ext cx="8291264" cy="2630032"/>
          </a:xfrm>
        </p:spPr>
        <p:txBody>
          <a:bodyPr/>
          <a:lstStyle/>
          <a:p>
            <a:r>
              <a:rPr lang="ru-RU" dirty="0" smtClean="0"/>
              <a:t>ОЛИК</a:t>
            </a:r>
            <a:endParaRPr lang="ru-RU" dirty="0"/>
          </a:p>
        </p:txBody>
      </p:sp>
      <p:pic>
        <p:nvPicPr>
          <p:cNvPr id="5" name="Притча О правде, лжи и обмане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7500100" cy="4218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404664"/>
            <a:ext cx="2669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ПРИТЧА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МИМИКРИЯ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и), фото... Хамелеон замаскированный под божь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94376" cy="3317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2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36912"/>
            <a:ext cx="4968552" cy="125272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AutoShape 2" descr="https://im0-tub-ru.yandex.net/i?id=da5e6fe6df69d6bc68a633700265662d&amp;n=33&amp;h=215&amp;w=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0-tub-ru.yandex.net/i?id=da5e6fe6df69d6bc68a633700265662d&amp;n=33&amp;h=215&amp;w=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600400" cy="53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3482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БОРЬБА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1999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ЛЖИ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6664" y="1825923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12976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797152"/>
            <a:ext cx="3417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ПРАВДЫ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2592288" cy="273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481305"/>
            <a:ext cx="5616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Нарцисс погиб, нимфы леса — </a:t>
            </a:r>
            <a:r>
              <a:rPr lang="ru-RU" sz="1400" dirty="0"/>
              <a:t>дриады</a:t>
            </a:r>
            <a:r>
              <a:rPr lang="ru-RU" dirty="0"/>
              <a:t> — заметили, что пресная вода в ручье сделалась от слёз солёной.</a:t>
            </a:r>
          </a:p>
          <a:p>
            <a:r>
              <a:rPr lang="ru-RU" dirty="0"/>
              <a:t>— О чём ты плачешь? — спросили у него дриады.</a:t>
            </a:r>
          </a:p>
          <a:p>
            <a:r>
              <a:rPr lang="ru-RU" dirty="0"/>
              <a:t>— Я оплакиваю Нарцисса, — отвечал ручей.</a:t>
            </a:r>
          </a:p>
          <a:p>
            <a:endParaRPr lang="ru-RU" dirty="0"/>
          </a:p>
          <a:p>
            <a:r>
              <a:rPr lang="ru-RU" dirty="0"/>
              <a:t>— Неудивительно, — сказали дриады. — В конце концов, мы ведь всегда бежали за ним вслед, когда он проходил по лесу, а ты — единственный, кто видел его красоту вблизи.</a:t>
            </a:r>
          </a:p>
          <a:p>
            <a:r>
              <a:rPr lang="ru-RU" dirty="0"/>
              <a:t>— А он был красив? — спросил тогда ручей.</a:t>
            </a:r>
          </a:p>
          <a:p>
            <a:r>
              <a:rPr lang="ru-RU" dirty="0"/>
              <a:t>— Да кто же лучше тебя может судить об этом? — удивились лесные нимфы. — Не на твоём ли берегу, склонившись не над твоими ли водами, проводил он </a:t>
            </a:r>
            <a:r>
              <a:rPr lang="ru-RU" dirty="0" smtClean="0"/>
              <a:t>свои дни</a:t>
            </a:r>
            <a:r>
              <a:rPr lang="ru-RU" dirty="0"/>
              <a:t>?</a:t>
            </a:r>
          </a:p>
          <a:p>
            <a:r>
              <a:rPr lang="ru-RU" dirty="0"/>
              <a:t>Ручей долго молчал и наконец ответил:</a:t>
            </a:r>
          </a:p>
          <a:p>
            <a:r>
              <a:rPr lang="ru-RU" dirty="0"/>
              <a:t>— Я плачу по Нарциссу, хотя никогда не понимал, что он — прекрасен. Я плачу потому, что всякий раз, когда он опускался на мой берег и склонялся над моими водами, в глубине его глаз отражалась моя </a:t>
            </a:r>
            <a:r>
              <a:rPr lang="ru-RU" dirty="0" smtClean="0"/>
              <a:t>красота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93022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9381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Ложь </a:t>
            </a:r>
            <a:r>
              <a:rPr lang="ru-RU" sz="4000" dirty="0"/>
              <a:t>как правда, а правда как ложь. (</a:t>
            </a:r>
            <a:r>
              <a:rPr lang="ru-RU" sz="4000" dirty="0" err="1"/>
              <a:t>Ю.Бондарев</a:t>
            </a:r>
            <a:r>
              <a:rPr lang="ru-RU" sz="4000" dirty="0"/>
              <a:t>)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1883"/>
            <a:ext cx="2376264" cy="27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0017"/>
            <a:ext cx="3600400" cy="269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650</TotalTime>
  <Words>247</Words>
  <Application>Microsoft Office PowerPoint</Application>
  <PresentationFormat>Экран (4:3)</PresentationFormat>
  <Paragraphs>34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 «Она бессмертна. Она имеет бесчисленное количество оттенков, без которых невозможно представить жизнь. Вот некоторые из них: наивная , злая, лукавая, подобострастная, жестокая, ласковая, беспощадная, дьявольская…»                                                                Ю. Бондарев  </vt:lpstr>
      <vt:lpstr>В ЧЕМ БЕССМЕРТИЕ ЛЖИ?</vt:lpstr>
      <vt:lpstr>Можем  добавить в этот список еще  несколько определений.   Какой еще может быть ложь? </vt:lpstr>
      <vt:lpstr>Презентация PowerPoint</vt:lpstr>
      <vt:lpstr>ОЛИК</vt:lpstr>
      <vt:lpstr>МИМИКРИЯ</vt:lpstr>
      <vt:lpstr> </vt:lpstr>
      <vt:lpstr> </vt:lpstr>
      <vt:lpstr>. </vt:lpstr>
      <vt:lpstr>  Бессмертие лжи МНОГОЛИКОСТЬ МИМИКРИЯ БОРЬБА  НЕОБХОДИМОСТЬ СВОЯ ПРАВДА ПРАВДОПОДНОСТЬ ЛЖИ      </vt:lpstr>
      <vt:lpstr> </vt:lpstr>
      <vt:lpstr>Песня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«Она бессмертна. Она имеет бесчисленное количество оттенков, без которых невозможно представить жизнь. Вот некоторые из них: завистливая, злая, лукавая, подобострастная, жестокая, ласковая, обворожительная , дьявольская…»                                                                Ю. Бондарев  </dc:title>
  <dc:creator>1</dc:creator>
  <cp:lastModifiedBy>1</cp:lastModifiedBy>
  <cp:revision>65</cp:revision>
  <cp:lastPrinted>2016-10-26T14:23:34Z</cp:lastPrinted>
  <dcterms:created xsi:type="dcterms:W3CDTF">2016-10-21T14:38:17Z</dcterms:created>
  <dcterms:modified xsi:type="dcterms:W3CDTF">2016-10-28T19:30:04Z</dcterms:modified>
</cp:coreProperties>
</file>