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63" r:id="rId3"/>
    <p:sldId id="285" r:id="rId4"/>
    <p:sldId id="264" r:id="rId5"/>
    <p:sldId id="265" r:id="rId6"/>
    <p:sldId id="257" r:id="rId7"/>
    <p:sldId id="267" r:id="rId8"/>
    <p:sldId id="286" r:id="rId9"/>
    <p:sldId id="268" r:id="rId10"/>
    <p:sldId id="258" r:id="rId11"/>
    <p:sldId id="271" r:id="rId12"/>
    <p:sldId id="269" r:id="rId13"/>
    <p:sldId id="283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1" r:id="rId23"/>
    <p:sldId id="282" r:id="rId24"/>
    <p:sldId id="280" r:id="rId25"/>
    <p:sldId id="284" r:id="rId26"/>
    <p:sldId id="287" r:id="rId27"/>
    <p:sldId id="289" r:id="rId28"/>
    <p:sldId id="291" r:id="rId29"/>
    <p:sldId id="29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37" autoAdjust="0"/>
  </p:normalViewPr>
  <p:slideViewPr>
    <p:cSldViewPr>
      <p:cViewPr varScale="1">
        <p:scale>
          <a:sx n="59" d="100"/>
          <a:sy n="59" d="100"/>
        </p:scale>
        <p:origin x="-6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5B90AC-460A-4111-B99C-907EE04ECC10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755DF68-260A-4515-A1FE-1FCF3BA0D482}">
      <dgm:prSet phldrT="[Текст]"/>
      <dgm:spPr/>
      <dgm:t>
        <a:bodyPr/>
        <a:lstStyle/>
        <a:p>
          <a:r>
            <a:rPr lang="ru-RU" dirty="0" smtClean="0"/>
            <a:t>пятиборье</a:t>
          </a:r>
          <a:endParaRPr lang="ru-RU" dirty="0"/>
        </a:p>
      </dgm:t>
    </dgm:pt>
    <dgm:pt modelId="{5750EC72-FFFA-4FC4-931C-19B661DA00D7}" type="parTrans" cxnId="{98EB62AD-D048-4A42-8868-51491DC40FD5}">
      <dgm:prSet/>
      <dgm:spPr/>
      <dgm:t>
        <a:bodyPr/>
        <a:lstStyle/>
        <a:p>
          <a:endParaRPr lang="ru-RU"/>
        </a:p>
      </dgm:t>
    </dgm:pt>
    <dgm:pt modelId="{6570DD48-BFDA-4A89-86E1-D83BA76D8654}" type="sibTrans" cxnId="{98EB62AD-D048-4A42-8868-51491DC40FD5}">
      <dgm:prSet/>
      <dgm:spPr/>
      <dgm:t>
        <a:bodyPr/>
        <a:lstStyle/>
        <a:p>
          <a:endParaRPr lang="ru-RU"/>
        </a:p>
      </dgm:t>
    </dgm:pt>
    <dgm:pt modelId="{586B0FE0-8784-415F-889E-DF1D2F7B578D}">
      <dgm:prSet phldrT="[Текст]"/>
      <dgm:spPr/>
      <dgm:t>
        <a:bodyPr/>
        <a:lstStyle/>
        <a:p>
          <a:r>
            <a:rPr lang="ru-RU" dirty="0" smtClean="0"/>
            <a:t>бег</a:t>
          </a:r>
          <a:endParaRPr lang="ru-RU" dirty="0"/>
        </a:p>
      </dgm:t>
    </dgm:pt>
    <dgm:pt modelId="{C19E8830-4E43-4678-BB72-955427D5E588}" type="parTrans" cxnId="{EE51C645-ACD0-408B-B67B-E01DCE669A88}">
      <dgm:prSet/>
      <dgm:spPr/>
      <dgm:t>
        <a:bodyPr/>
        <a:lstStyle/>
        <a:p>
          <a:endParaRPr lang="ru-RU"/>
        </a:p>
      </dgm:t>
    </dgm:pt>
    <dgm:pt modelId="{C2A83E69-3298-49E3-BDEA-C7E9ABA45034}" type="sibTrans" cxnId="{EE51C645-ACD0-408B-B67B-E01DCE669A88}">
      <dgm:prSet/>
      <dgm:spPr/>
      <dgm:t>
        <a:bodyPr/>
        <a:lstStyle/>
        <a:p>
          <a:endParaRPr lang="ru-RU"/>
        </a:p>
      </dgm:t>
    </dgm:pt>
    <dgm:pt modelId="{12E3CD96-A35F-4DCC-A2C6-CA5ACB90CF32}">
      <dgm:prSet phldrT="[Текст]"/>
      <dgm:spPr/>
      <dgm:t>
        <a:bodyPr/>
        <a:lstStyle/>
        <a:p>
          <a:r>
            <a:rPr lang="ru-RU" dirty="0" smtClean="0"/>
            <a:t>Прыжки в длину</a:t>
          </a:r>
          <a:endParaRPr lang="ru-RU" dirty="0"/>
        </a:p>
      </dgm:t>
    </dgm:pt>
    <dgm:pt modelId="{139C1C7B-A234-4B65-8AB2-C059146A3968}" type="parTrans" cxnId="{E069F48A-1F5B-4250-97E3-7CBD20320E4A}">
      <dgm:prSet/>
      <dgm:spPr/>
      <dgm:t>
        <a:bodyPr/>
        <a:lstStyle/>
        <a:p>
          <a:endParaRPr lang="ru-RU"/>
        </a:p>
      </dgm:t>
    </dgm:pt>
    <dgm:pt modelId="{9E52FF5B-02DA-4AE9-B445-1B9F98E7E856}" type="sibTrans" cxnId="{E069F48A-1F5B-4250-97E3-7CBD20320E4A}">
      <dgm:prSet/>
      <dgm:spPr/>
      <dgm:t>
        <a:bodyPr/>
        <a:lstStyle/>
        <a:p>
          <a:endParaRPr lang="ru-RU"/>
        </a:p>
      </dgm:t>
    </dgm:pt>
    <dgm:pt modelId="{5B40D720-92B4-4CC0-ADD4-4DAC305D1B0C}">
      <dgm:prSet phldrT="[Текст]"/>
      <dgm:spPr/>
      <dgm:t>
        <a:bodyPr/>
        <a:lstStyle/>
        <a:p>
          <a:r>
            <a:rPr lang="ru-RU" dirty="0" smtClean="0"/>
            <a:t>борьба</a:t>
          </a:r>
          <a:endParaRPr lang="ru-RU" dirty="0"/>
        </a:p>
      </dgm:t>
    </dgm:pt>
    <dgm:pt modelId="{240AC695-27CC-4DC1-A726-E284E750E583}" type="parTrans" cxnId="{99A78B6A-57BE-429C-B3D2-AF98FD6424C3}">
      <dgm:prSet/>
      <dgm:spPr/>
      <dgm:t>
        <a:bodyPr/>
        <a:lstStyle/>
        <a:p>
          <a:endParaRPr lang="ru-RU"/>
        </a:p>
      </dgm:t>
    </dgm:pt>
    <dgm:pt modelId="{7D3A9194-12AC-4EA3-B62C-3DD4150B7DAC}" type="sibTrans" cxnId="{99A78B6A-57BE-429C-B3D2-AF98FD6424C3}">
      <dgm:prSet/>
      <dgm:spPr/>
      <dgm:t>
        <a:bodyPr/>
        <a:lstStyle/>
        <a:p>
          <a:endParaRPr lang="ru-RU"/>
        </a:p>
      </dgm:t>
    </dgm:pt>
    <dgm:pt modelId="{48F6E1D1-C85B-4E8E-A34E-BC30C7A660D1}">
      <dgm:prSet phldrT="[Текст]"/>
      <dgm:spPr/>
      <dgm:t>
        <a:bodyPr/>
        <a:lstStyle/>
        <a:p>
          <a:r>
            <a:rPr lang="ru-RU" dirty="0" smtClean="0"/>
            <a:t>Метание диска</a:t>
          </a:r>
          <a:endParaRPr lang="ru-RU" dirty="0"/>
        </a:p>
      </dgm:t>
    </dgm:pt>
    <dgm:pt modelId="{F901FFB8-948C-4B3F-BB1C-6DBFCA5001A0}" type="parTrans" cxnId="{89934450-1354-4E6D-A009-96A0F0C768FB}">
      <dgm:prSet/>
      <dgm:spPr/>
      <dgm:t>
        <a:bodyPr/>
        <a:lstStyle/>
        <a:p>
          <a:endParaRPr lang="ru-RU"/>
        </a:p>
      </dgm:t>
    </dgm:pt>
    <dgm:pt modelId="{453A3233-A9D5-4597-8C4E-55EF5DE98D91}" type="sibTrans" cxnId="{89934450-1354-4E6D-A009-96A0F0C768FB}">
      <dgm:prSet/>
      <dgm:spPr/>
      <dgm:t>
        <a:bodyPr/>
        <a:lstStyle/>
        <a:p>
          <a:endParaRPr lang="ru-RU"/>
        </a:p>
      </dgm:t>
    </dgm:pt>
    <dgm:pt modelId="{1D5DF401-DB7E-46C7-B811-2CCFCB4C22F7}">
      <dgm:prSet phldrT="[Текст]"/>
      <dgm:spPr/>
      <dgm:t>
        <a:bodyPr/>
        <a:lstStyle/>
        <a:p>
          <a:r>
            <a:rPr lang="ru-RU" dirty="0" smtClean="0"/>
            <a:t>Метание копья</a:t>
          </a:r>
          <a:endParaRPr lang="ru-RU" dirty="0"/>
        </a:p>
      </dgm:t>
    </dgm:pt>
    <dgm:pt modelId="{0D1107DC-2784-4C01-A281-88A4DF73EAA7}" type="parTrans" cxnId="{3D66C651-410C-4D0C-9363-409E1E620292}">
      <dgm:prSet/>
      <dgm:spPr/>
      <dgm:t>
        <a:bodyPr/>
        <a:lstStyle/>
        <a:p>
          <a:endParaRPr lang="ru-RU"/>
        </a:p>
      </dgm:t>
    </dgm:pt>
    <dgm:pt modelId="{EEF75D21-F8D7-4828-BB8E-D350242BAE04}" type="sibTrans" cxnId="{3D66C651-410C-4D0C-9363-409E1E620292}">
      <dgm:prSet/>
      <dgm:spPr/>
      <dgm:t>
        <a:bodyPr/>
        <a:lstStyle/>
        <a:p>
          <a:endParaRPr lang="ru-RU"/>
        </a:p>
      </dgm:t>
    </dgm:pt>
    <dgm:pt modelId="{B53FF6DC-6B13-46E9-A205-64019D6417E5}" type="pres">
      <dgm:prSet presAssocID="{305B90AC-460A-4111-B99C-907EE04ECC1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BFFE3E-BC6F-468B-9AC1-FC04A9A4E17A}" type="pres">
      <dgm:prSet presAssocID="{2755DF68-260A-4515-A1FE-1FCF3BA0D482}" presName="root1" presStyleCnt="0"/>
      <dgm:spPr/>
    </dgm:pt>
    <dgm:pt modelId="{C44EBDE1-E551-4953-849F-E84231A117EF}" type="pres">
      <dgm:prSet presAssocID="{2755DF68-260A-4515-A1FE-1FCF3BA0D482}" presName="LevelOneTextNode" presStyleLbl="node0" presStyleIdx="0" presStyleCnt="1" custScaleY="2865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10395F-9A13-4910-A084-38CF652265E8}" type="pres">
      <dgm:prSet presAssocID="{2755DF68-260A-4515-A1FE-1FCF3BA0D482}" presName="level2hierChild" presStyleCnt="0"/>
      <dgm:spPr/>
    </dgm:pt>
    <dgm:pt modelId="{4FBCF88F-A86C-4853-ACBC-F341082E75F6}" type="pres">
      <dgm:prSet presAssocID="{C19E8830-4E43-4678-BB72-955427D5E58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C63F32DC-3846-49AF-82AA-336D5AA94A27}" type="pres">
      <dgm:prSet presAssocID="{C19E8830-4E43-4678-BB72-955427D5E58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6CE54364-ACF8-45B6-B99A-2A9DD113DD0D}" type="pres">
      <dgm:prSet presAssocID="{586B0FE0-8784-415F-889E-DF1D2F7B578D}" presName="root2" presStyleCnt="0"/>
      <dgm:spPr/>
    </dgm:pt>
    <dgm:pt modelId="{311775A4-25FF-45D6-BCDD-A59A4A15F16D}" type="pres">
      <dgm:prSet presAssocID="{586B0FE0-8784-415F-889E-DF1D2F7B578D}" presName="LevelTwoTextNode" presStyleLbl="node2" presStyleIdx="0" presStyleCnt="2" custScaleY="2422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E30729-8C27-4EFB-BFF8-AEA62936B4A1}" type="pres">
      <dgm:prSet presAssocID="{586B0FE0-8784-415F-889E-DF1D2F7B578D}" presName="level3hierChild" presStyleCnt="0"/>
      <dgm:spPr/>
    </dgm:pt>
    <dgm:pt modelId="{296069E6-A02B-4124-A780-D0445510BE81}" type="pres">
      <dgm:prSet presAssocID="{139C1C7B-A234-4B65-8AB2-C059146A3968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0845C3DB-375D-4EA9-B749-5455965D18FC}" type="pres">
      <dgm:prSet presAssocID="{139C1C7B-A234-4B65-8AB2-C059146A3968}" presName="connTx" presStyleLbl="parChTrans1D3" presStyleIdx="0" presStyleCnt="3"/>
      <dgm:spPr/>
      <dgm:t>
        <a:bodyPr/>
        <a:lstStyle/>
        <a:p>
          <a:endParaRPr lang="ru-RU"/>
        </a:p>
      </dgm:t>
    </dgm:pt>
    <dgm:pt modelId="{62285DF4-89E5-4696-A0F2-E05AA753B0AF}" type="pres">
      <dgm:prSet presAssocID="{12E3CD96-A35F-4DCC-A2C6-CA5ACB90CF32}" presName="root2" presStyleCnt="0"/>
      <dgm:spPr/>
    </dgm:pt>
    <dgm:pt modelId="{2BFF04A0-C5A5-4796-ACCF-D2ADA31A7C25}" type="pres">
      <dgm:prSet presAssocID="{12E3CD96-A35F-4DCC-A2C6-CA5ACB90CF32}" presName="LevelTwoTextNode" presStyleLbl="node3" presStyleIdx="0" presStyleCnt="3" custScaleX="1321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68E779-3349-4E34-B2E2-AFE92BBC5C5F}" type="pres">
      <dgm:prSet presAssocID="{12E3CD96-A35F-4DCC-A2C6-CA5ACB90CF32}" presName="level3hierChild" presStyleCnt="0"/>
      <dgm:spPr/>
    </dgm:pt>
    <dgm:pt modelId="{FB6490C6-AED9-4320-BDA3-E1B3E8895166}" type="pres">
      <dgm:prSet presAssocID="{240AC695-27CC-4DC1-A726-E284E750E583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86D51DA6-A21C-4D82-AF60-A2DFD48EA540}" type="pres">
      <dgm:prSet presAssocID="{240AC695-27CC-4DC1-A726-E284E750E583}" presName="connTx" presStyleLbl="parChTrans1D3" presStyleIdx="1" presStyleCnt="3"/>
      <dgm:spPr/>
      <dgm:t>
        <a:bodyPr/>
        <a:lstStyle/>
        <a:p>
          <a:endParaRPr lang="ru-RU"/>
        </a:p>
      </dgm:t>
    </dgm:pt>
    <dgm:pt modelId="{2BF3D5B6-A9C9-4280-9F19-B2174A1A5866}" type="pres">
      <dgm:prSet presAssocID="{5B40D720-92B4-4CC0-ADD4-4DAC305D1B0C}" presName="root2" presStyleCnt="0"/>
      <dgm:spPr/>
    </dgm:pt>
    <dgm:pt modelId="{401FF53F-C856-4D21-A45B-C16AB2192D46}" type="pres">
      <dgm:prSet presAssocID="{5B40D720-92B4-4CC0-ADD4-4DAC305D1B0C}" presName="LevelTwoTextNode" presStyleLbl="node3" presStyleIdx="1" presStyleCnt="3" custScaleX="116508" custScaleY="1290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57EF5E-7849-4813-AD27-DEBDA2BBE1A1}" type="pres">
      <dgm:prSet presAssocID="{5B40D720-92B4-4CC0-ADD4-4DAC305D1B0C}" presName="level3hierChild" presStyleCnt="0"/>
      <dgm:spPr/>
    </dgm:pt>
    <dgm:pt modelId="{85F09F80-B240-4D5C-8978-C84FC3858B0E}" type="pres">
      <dgm:prSet presAssocID="{F901FFB8-948C-4B3F-BB1C-6DBFCA5001A0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44F402A5-755B-49ED-BDA4-7E007C646335}" type="pres">
      <dgm:prSet presAssocID="{F901FFB8-948C-4B3F-BB1C-6DBFCA5001A0}" presName="connTx" presStyleLbl="parChTrans1D2" presStyleIdx="1" presStyleCnt="2"/>
      <dgm:spPr/>
      <dgm:t>
        <a:bodyPr/>
        <a:lstStyle/>
        <a:p>
          <a:endParaRPr lang="ru-RU"/>
        </a:p>
      </dgm:t>
    </dgm:pt>
    <dgm:pt modelId="{CDB64CE9-65D8-4DF8-B8B7-8EDAF66E634A}" type="pres">
      <dgm:prSet presAssocID="{48F6E1D1-C85B-4E8E-A34E-BC30C7A660D1}" presName="root2" presStyleCnt="0"/>
      <dgm:spPr/>
    </dgm:pt>
    <dgm:pt modelId="{00B5DAC3-F7B1-4776-9FAF-6B1C5A632DFA}" type="pres">
      <dgm:prSet presAssocID="{48F6E1D1-C85B-4E8E-A34E-BC30C7A660D1}" presName="LevelTwoTextNode" presStyleLbl="node2" presStyleIdx="1" presStyleCnt="2" custScaleY="2427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1A1640-35C8-44BB-8932-E7C1399AD890}" type="pres">
      <dgm:prSet presAssocID="{48F6E1D1-C85B-4E8E-A34E-BC30C7A660D1}" presName="level3hierChild" presStyleCnt="0"/>
      <dgm:spPr/>
    </dgm:pt>
    <dgm:pt modelId="{043BA193-968E-42B5-AEF0-6A736B24091F}" type="pres">
      <dgm:prSet presAssocID="{0D1107DC-2784-4C01-A281-88A4DF73EAA7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2A7FD9C0-4D82-464C-9397-61B6E90C235F}" type="pres">
      <dgm:prSet presAssocID="{0D1107DC-2784-4C01-A281-88A4DF73EAA7}" presName="connTx" presStyleLbl="parChTrans1D3" presStyleIdx="2" presStyleCnt="3"/>
      <dgm:spPr/>
      <dgm:t>
        <a:bodyPr/>
        <a:lstStyle/>
        <a:p>
          <a:endParaRPr lang="ru-RU"/>
        </a:p>
      </dgm:t>
    </dgm:pt>
    <dgm:pt modelId="{729EC95B-09C4-4B09-99C1-B3D679A1D847}" type="pres">
      <dgm:prSet presAssocID="{1D5DF401-DB7E-46C7-B811-2CCFCB4C22F7}" presName="root2" presStyleCnt="0"/>
      <dgm:spPr/>
    </dgm:pt>
    <dgm:pt modelId="{CE232B69-412F-4ABC-868A-2D4646602BE3}" type="pres">
      <dgm:prSet presAssocID="{1D5DF401-DB7E-46C7-B811-2CCFCB4C22F7}" presName="LevelTwoTextNode" presStyleLbl="node3" presStyleIdx="2" presStyleCnt="3" custScaleX="136277" custScaleY="1759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314ACF-EC44-4AFB-B570-0B21C4148C41}" type="pres">
      <dgm:prSet presAssocID="{1D5DF401-DB7E-46C7-B811-2CCFCB4C22F7}" presName="level3hierChild" presStyleCnt="0"/>
      <dgm:spPr/>
    </dgm:pt>
  </dgm:ptLst>
  <dgm:cxnLst>
    <dgm:cxn modelId="{FB46283C-4A0D-4198-A79D-B73E35DA519A}" type="presOf" srcId="{2755DF68-260A-4515-A1FE-1FCF3BA0D482}" destId="{C44EBDE1-E551-4953-849F-E84231A117EF}" srcOrd="0" destOrd="0" presId="urn:microsoft.com/office/officeart/2005/8/layout/hierarchy2"/>
    <dgm:cxn modelId="{5EF9755F-07B7-41E3-8DDC-2201E67C71F0}" type="presOf" srcId="{240AC695-27CC-4DC1-A726-E284E750E583}" destId="{FB6490C6-AED9-4320-BDA3-E1B3E8895166}" srcOrd="0" destOrd="0" presId="urn:microsoft.com/office/officeart/2005/8/layout/hierarchy2"/>
    <dgm:cxn modelId="{3D66C651-410C-4D0C-9363-409E1E620292}" srcId="{48F6E1D1-C85B-4E8E-A34E-BC30C7A660D1}" destId="{1D5DF401-DB7E-46C7-B811-2CCFCB4C22F7}" srcOrd="0" destOrd="0" parTransId="{0D1107DC-2784-4C01-A281-88A4DF73EAA7}" sibTransId="{EEF75D21-F8D7-4828-BB8E-D350242BAE04}"/>
    <dgm:cxn modelId="{0F9D57CD-5E0A-4832-B6F3-AF3F49053A09}" type="presOf" srcId="{F901FFB8-948C-4B3F-BB1C-6DBFCA5001A0}" destId="{44F402A5-755B-49ED-BDA4-7E007C646335}" srcOrd="1" destOrd="0" presId="urn:microsoft.com/office/officeart/2005/8/layout/hierarchy2"/>
    <dgm:cxn modelId="{89934450-1354-4E6D-A009-96A0F0C768FB}" srcId="{2755DF68-260A-4515-A1FE-1FCF3BA0D482}" destId="{48F6E1D1-C85B-4E8E-A34E-BC30C7A660D1}" srcOrd="1" destOrd="0" parTransId="{F901FFB8-948C-4B3F-BB1C-6DBFCA5001A0}" sibTransId="{453A3233-A9D5-4597-8C4E-55EF5DE98D91}"/>
    <dgm:cxn modelId="{31DB7780-CA53-495C-AC08-C878374457C9}" type="presOf" srcId="{F901FFB8-948C-4B3F-BB1C-6DBFCA5001A0}" destId="{85F09F80-B240-4D5C-8978-C84FC3858B0E}" srcOrd="0" destOrd="0" presId="urn:microsoft.com/office/officeart/2005/8/layout/hierarchy2"/>
    <dgm:cxn modelId="{6FB45EC5-B249-437B-B39D-C0667548DB26}" type="presOf" srcId="{586B0FE0-8784-415F-889E-DF1D2F7B578D}" destId="{311775A4-25FF-45D6-BCDD-A59A4A15F16D}" srcOrd="0" destOrd="0" presId="urn:microsoft.com/office/officeart/2005/8/layout/hierarchy2"/>
    <dgm:cxn modelId="{98D03505-11FA-49D3-8B7C-3B4A94F76952}" type="presOf" srcId="{139C1C7B-A234-4B65-8AB2-C059146A3968}" destId="{296069E6-A02B-4124-A780-D0445510BE81}" srcOrd="0" destOrd="0" presId="urn:microsoft.com/office/officeart/2005/8/layout/hierarchy2"/>
    <dgm:cxn modelId="{943E880C-3BED-4213-A5E1-191FC552BED3}" type="presOf" srcId="{48F6E1D1-C85B-4E8E-A34E-BC30C7A660D1}" destId="{00B5DAC3-F7B1-4776-9FAF-6B1C5A632DFA}" srcOrd="0" destOrd="0" presId="urn:microsoft.com/office/officeart/2005/8/layout/hierarchy2"/>
    <dgm:cxn modelId="{5ACF9E42-4719-4DB2-A889-D894249B13DD}" type="presOf" srcId="{0D1107DC-2784-4C01-A281-88A4DF73EAA7}" destId="{2A7FD9C0-4D82-464C-9397-61B6E90C235F}" srcOrd="1" destOrd="0" presId="urn:microsoft.com/office/officeart/2005/8/layout/hierarchy2"/>
    <dgm:cxn modelId="{98EB62AD-D048-4A42-8868-51491DC40FD5}" srcId="{305B90AC-460A-4111-B99C-907EE04ECC10}" destId="{2755DF68-260A-4515-A1FE-1FCF3BA0D482}" srcOrd="0" destOrd="0" parTransId="{5750EC72-FFFA-4FC4-931C-19B661DA00D7}" sibTransId="{6570DD48-BFDA-4A89-86E1-D83BA76D8654}"/>
    <dgm:cxn modelId="{071E438B-FC08-44C2-A265-EB3545E5FFA5}" type="presOf" srcId="{1D5DF401-DB7E-46C7-B811-2CCFCB4C22F7}" destId="{CE232B69-412F-4ABC-868A-2D4646602BE3}" srcOrd="0" destOrd="0" presId="urn:microsoft.com/office/officeart/2005/8/layout/hierarchy2"/>
    <dgm:cxn modelId="{EE51C645-ACD0-408B-B67B-E01DCE669A88}" srcId="{2755DF68-260A-4515-A1FE-1FCF3BA0D482}" destId="{586B0FE0-8784-415F-889E-DF1D2F7B578D}" srcOrd="0" destOrd="0" parTransId="{C19E8830-4E43-4678-BB72-955427D5E588}" sibTransId="{C2A83E69-3298-49E3-BDEA-C7E9ABA45034}"/>
    <dgm:cxn modelId="{0FB8FC6E-4B91-4CF9-A674-5C0C852D0BE0}" type="presOf" srcId="{5B40D720-92B4-4CC0-ADD4-4DAC305D1B0C}" destId="{401FF53F-C856-4D21-A45B-C16AB2192D46}" srcOrd="0" destOrd="0" presId="urn:microsoft.com/office/officeart/2005/8/layout/hierarchy2"/>
    <dgm:cxn modelId="{8EAA8057-B64B-444B-917B-2F13C2476B0B}" type="presOf" srcId="{240AC695-27CC-4DC1-A726-E284E750E583}" destId="{86D51DA6-A21C-4D82-AF60-A2DFD48EA540}" srcOrd="1" destOrd="0" presId="urn:microsoft.com/office/officeart/2005/8/layout/hierarchy2"/>
    <dgm:cxn modelId="{CC0C752A-3E8A-4641-8B37-2037AEA60300}" type="presOf" srcId="{139C1C7B-A234-4B65-8AB2-C059146A3968}" destId="{0845C3DB-375D-4EA9-B749-5455965D18FC}" srcOrd="1" destOrd="0" presId="urn:microsoft.com/office/officeart/2005/8/layout/hierarchy2"/>
    <dgm:cxn modelId="{E069F48A-1F5B-4250-97E3-7CBD20320E4A}" srcId="{586B0FE0-8784-415F-889E-DF1D2F7B578D}" destId="{12E3CD96-A35F-4DCC-A2C6-CA5ACB90CF32}" srcOrd="0" destOrd="0" parTransId="{139C1C7B-A234-4B65-8AB2-C059146A3968}" sibTransId="{9E52FF5B-02DA-4AE9-B445-1B9F98E7E856}"/>
    <dgm:cxn modelId="{5DE90512-108E-4162-B09D-9FB7FBE3555E}" type="presOf" srcId="{C19E8830-4E43-4678-BB72-955427D5E588}" destId="{4FBCF88F-A86C-4853-ACBC-F341082E75F6}" srcOrd="0" destOrd="0" presId="urn:microsoft.com/office/officeart/2005/8/layout/hierarchy2"/>
    <dgm:cxn modelId="{99A78B6A-57BE-429C-B3D2-AF98FD6424C3}" srcId="{586B0FE0-8784-415F-889E-DF1D2F7B578D}" destId="{5B40D720-92B4-4CC0-ADD4-4DAC305D1B0C}" srcOrd="1" destOrd="0" parTransId="{240AC695-27CC-4DC1-A726-E284E750E583}" sibTransId="{7D3A9194-12AC-4EA3-B62C-3DD4150B7DAC}"/>
    <dgm:cxn modelId="{7D2F037B-80AE-4FA9-855D-AED5C090FB62}" type="presOf" srcId="{305B90AC-460A-4111-B99C-907EE04ECC10}" destId="{B53FF6DC-6B13-46E9-A205-64019D6417E5}" srcOrd="0" destOrd="0" presId="urn:microsoft.com/office/officeart/2005/8/layout/hierarchy2"/>
    <dgm:cxn modelId="{6F82FF12-2676-49D6-89EF-2C47F15F1156}" type="presOf" srcId="{12E3CD96-A35F-4DCC-A2C6-CA5ACB90CF32}" destId="{2BFF04A0-C5A5-4796-ACCF-D2ADA31A7C25}" srcOrd="0" destOrd="0" presId="urn:microsoft.com/office/officeart/2005/8/layout/hierarchy2"/>
    <dgm:cxn modelId="{64AB3727-9D01-4EBD-A922-A718D515E9E9}" type="presOf" srcId="{0D1107DC-2784-4C01-A281-88A4DF73EAA7}" destId="{043BA193-968E-42B5-AEF0-6A736B24091F}" srcOrd="0" destOrd="0" presId="urn:microsoft.com/office/officeart/2005/8/layout/hierarchy2"/>
    <dgm:cxn modelId="{BD16514A-FDD9-427A-9363-3F4A15A03B9B}" type="presOf" srcId="{C19E8830-4E43-4678-BB72-955427D5E588}" destId="{C63F32DC-3846-49AF-82AA-336D5AA94A27}" srcOrd="1" destOrd="0" presId="urn:microsoft.com/office/officeart/2005/8/layout/hierarchy2"/>
    <dgm:cxn modelId="{C2336BF4-CCE2-406C-BD87-70D507C20DF5}" type="presParOf" srcId="{B53FF6DC-6B13-46E9-A205-64019D6417E5}" destId="{68BFFE3E-BC6F-468B-9AC1-FC04A9A4E17A}" srcOrd="0" destOrd="0" presId="urn:microsoft.com/office/officeart/2005/8/layout/hierarchy2"/>
    <dgm:cxn modelId="{027FCDF5-D753-4DB3-B753-5A55C8E4353F}" type="presParOf" srcId="{68BFFE3E-BC6F-468B-9AC1-FC04A9A4E17A}" destId="{C44EBDE1-E551-4953-849F-E84231A117EF}" srcOrd="0" destOrd="0" presId="urn:microsoft.com/office/officeart/2005/8/layout/hierarchy2"/>
    <dgm:cxn modelId="{224024F7-A864-441A-B3E5-10097632E916}" type="presParOf" srcId="{68BFFE3E-BC6F-468B-9AC1-FC04A9A4E17A}" destId="{E510395F-9A13-4910-A084-38CF652265E8}" srcOrd="1" destOrd="0" presId="urn:microsoft.com/office/officeart/2005/8/layout/hierarchy2"/>
    <dgm:cxn modelId="{3FDB3493-2A2B-49D1-9D96-BCE32991729B}" type="presParOf" srcId="{E510395F-9A13-4910-A084-38CF652265E8}" destId="{4FBCF88F-A86C-4853-ACBC-F341082E75F6}" srcOrd="0" destOrd="0" presId="urn:microsoft.com/office/officeart/2005/8/layout/hierarchy2"/>
    <dgm:cxn modelId="{EDDB4B7C-27DC-4A98-98FB-AEA1F7CD7906}" type="presParOf" srcId="{4FBCF88F-A86C-4853-ACBC-F341082E75F6}" destId="{C63F32DC-3846-49AF-82AA-336D5AA94A27}" srcOrd="0" destOrd="0" presId="urn:microsoft.com/office/officeart/2005/8/layout/hierarchy2"/>
    <dgm:cxn modelId="{9C492E59-90E1-4A81-97B7-817CE5BC0051}" type="presParOf" srcId="{E510395F-9A13-4910-A084-38CF652265E8}" destId="{6CE54364-ACF8-45B6-B99A-2A9DD113DD0D}" srcOrd="1" destOrd="0" presId="urn:microsoft.com/office/officeart/2005/8/layout/hierarchy2"/>
    <dgm:cxn modelId="{8A520792-02E8-491D-B5EF-FCF93BD8B955}" type="presParOf" srcId="{6CE54364-ACF8-45B6-B99A-2A9DD113DD0D}" destId="{311775A4-25FF-45D6-BCDD-A59A4A15F16D}" srcOrd="0" destOrd="0" presId="urn:microsoft.com/office/officeart/2005/8/layout/hierarchy2"/>
    <dgm:cxn modelId="{1578053E-23DE-4924-986E-FF597E853C6F}" type="presParOf" srcId="{6CE54364-ACF8-45B6-B99A-2A9DD113DD0D}" destId="{D5E30729-8C27-4EFB-BFF8-AEA62936B4A1}" srcOrd="1" destOrd="0" presId="urn:microsoft.com/office/officeart/2005/8/layout/hierarchy2"/>
    <dgm:cxn modelId="{AE9F9773-9A27-4C1A-8439-9AB895DA2F4D}" type="presParOf" srcId="{D5E30729-8C27-4EFB-BFF8-AEA62936B4A1}" destId="{296069E6-A02B-4124-A780-D0445510BE81}" srcOrd="0" destOrd="0" presId="urn:microsoft.com/office/officeart/2005/8/layout/hierarchy2"/>
    <dgm:cxn modelId="{7B3999A2-C061-4B18-8C0F-DD361E512DEB}" type="presParOf" srcId="{296069E6-A02B-4124-A780-D0445510BE81}" destId="{0845C3DB-375D-4EA9-B749-5455965D18FC}" srcOrd="0" destOrd="0" presId="urn:microsoft.com/office/officeart/2005/8/layout/hierarchy2"/>
    <dgm:cxn modelId="{56332F7F-E2BA-4E8F-B134-DB3304096BFE}" type="presParOf" srcId="{D5E30729-8C27-4EFB-BFF8-AEA62936B4A1}" destId="{62285DF4-89E5-4696-A0F2-E05AA753B0AF}" srcOrd="1" destOrd="0" presId="urn:microsoft.com/office/officeart/2005/8/layout/hierarchy2"/>
    <dgm:cxn modelId="{31702C44-FCA4-4B99-B417-D045E4935040}" type="presParOf" srcId="{62285DF4-89E5-4696-A0F2-E05AA753B0AF}" destId="{2BFF04A0-C5A5-4796-ACCF-D2ADA31A7C25}" srcOrd="0" destOrd="0" presId="urn:microsoft.com/office/officeart/2005/8/layout/hierarchy2"/>
    <dgm:cxn modelId="{80A36837-E357-4D77-8AB7-504C571C910D}" type="presParOf" srcId="{62285DF4-89E5-4696-A0F2-E05AA753B0AF}" destId="{7068E779-3349-4E34-B2E2-AFE92BBC5C5F}" srcOrd="1" destOrd="0" presId="urn:microsoft.com/office/officeart/2005/8/layout/hierarchy2"/>
    <dgm:cxn modelId="{20AE9689-65AB-49A1-A2FC-30C20C2767F4}" type="presParOf" srcId="{D5E30729-8C27-4EFB-BFF8-AEA62936B4A1}" destId="{FB6490C6-AED9-4320-BDA3-E1B3E8895166}" srcOrd="2" destOrd="0" presId="urn:microsoft.com/office/officeart/2005/8/layout/hierarchy2"/>
    <dgm:cxn modelId="{7CBF63C2-1818-4ADD-AE43-E9D38EFA69D8}" type="presParOf" srcId="{FB6490C6-AED9-4320-BDA3-E1B3E8895166}" destId="{86D51DA6-A21C-4D82-AF60-A2DFD48EA540}" srcOrd="0" destOrd="0" presId="urn:microsoft.com/office/officeart/2005/8/layout/hierarchy2"/>
    <dgm:cxn modelId="{749A7F78-5F0D-46DA-8CDB-3B9916466286}" type="presParOf" srcId="{D5E30729-8C27-4EFB-BFF8-AEA62936B4A1}" destId="{2BF3D5B6-A9C9-4280-9F19-B2174A1A5866}" srcOrd="3" destOrd="0" presId="urn:microsoft.com/office/officeart/2005/8/layout/hierarchy2"/>
    <dgm:cxn modelId="{33692697-B0D8-472D-8B9F-226B34C473F1}" type="presParOf" srcId="{2BF3D5B6-A9C9-4280-9F19-B2174A1A5866}" destId="{401FF53F-C856-4D21-A45B-C16AB2192D46}" srcOrd="0" destOrd="0" presId="urn:microsoft.com/office/officeart/2005/8/layout/hierarchy2"/>
    <dgm:cxn modelId="{3C5C84F5-46FD-4F18-8445-F7BE7E654726}" type="presParOf" srcId="{2BF3D5B6-A9C9-4280-9F19-B2174A1A5866}" destId="{8857EF5E-7849-4813-AD27-DEBDA2BBE1A1}" srcOrd="1" destOrd="0" presId="urn:microsoft.com/office/officeart/2005/8/layout/hierarchy2"/>
    <dgm:cxn modelId="{B0F02205-FEB8-4B19-852D-4A175FC57861}" type="presParOf" srcId="{E510395F-9A13-4910-A084-38CF652265E8}" destId="{85F09F80-B240-4D5C-8978-C84FC3858B0E}" srcOrd="2" destOrd="0" presId="urn:microsoft.com/office/officeart/2005/8/layout/hierarchy2"/>
    <dgm:cxn modelId="{10A7C2A5-0B91-4196-A92E-845B7D4ECA99}" type="presParOf" srcId="{85F09F80-B240-4D5C-8978-C84FC3858B0E}" destId="{44F402A5-755B-49ED-BDA4-7E007C646335}" srcOrd="0" destOrd="0" presId="urn:microsoft.com/office/officeart/2005/8/layout/hierarchy2"/>
    <dgm:cxn modelId="{9C6D29D3-CE82-4D17-9458-34CC1D694CC6}" type="presParOf" srcId="{E510395F-9A13-4910-A084-38CF652265E8}" destId="{CDB64CE9-65D8-4DF8-B8B7-8EDAF66E634A}" srcOrd="3" destOrd="0" presId="urn:microsoft.com/office/officeart/2005/8/layout/hierarchy2"/>
    <dgm:cxn modelId="{1C4C2B58-871A-4C4D-906B-14F7B5773B98}" type="presParOf" srcId="{CDB64CE9-65D8-4DF8-B8B7-8EDAF66E634A}" destId="{00B5DAC3-F7B1-4776-9FAF-6B1C5A632DFA}" srcOrd="0" destOrd="0" presId="urn:microsoft.com/office/officeart/2005/8/layout/hierarchy2"/>
    <dgm:cxn modelId="{6B9299B8-BA09-46E6-88C5-43B93AEF6B3A}" type="presParOf" srcId="{CDB64CE9-65D8-4DF8-B8B7-8EDAF66E634A}" destId="{AE1A1640-35C8-44BB-8932-E7C1399AD890}" srcOrd="1" destOrd="0" presId="urn:microsoft.com/office/officeart/2005/8/layout/hierarchy2"/>
    <dgm:cxn modelId="{728F854F-7C42-4990-B5BA-462617BBB9A0}" type="presParOf" srcId="{AE1A1640-35C8-44BB-8932-E7C1399AD890}" destId="{043BA193-968E-42B5-AEF0-6A736B24091F}" srcOrd="0" destOrd="0" presId="urn:microsoft.com/office/officeart/2005/8/layout/hierarchy2"/>
    <dgm:cxn modelId="{261C7AC4-B8A4-4BCB-BC5C-22CECE363515}" type="presParOf" srcId="{043BA193-968E-42B5-AEF0-6A736B24091F}" destId="{2A7FD9C0-4D82-464C-9397-61B6E90C235F}" srcOrd="0" destOrd="0" presId="urn:microsoft.com/office/officeart/2005/8/layout/hierarchy2"/>
    <dgm:cxn modelId="{0231AE69-A1DA-48B5-8272-A7A351C35AC5}" type="presParOf" srcId="{AE1A1640-35C8-44BB-8932-E7C1399AD890}" destId="{729EC95B-09C4-4B09-99C1-B3D679A1D847}" srcOrd="1" destOrd="0" presId="urn:microsoft.com/office/officeart/2005/8/layout/hierarchy2"/>
    <dgm:cxn modelId="{EB121A70-CF46-4967-B5D2-5B6D3D6F9EB6}" type="presParOf" srcId="{729EC95B-09C4-4B09-99C1-B3D679A1D847}" destId="{CE232B69-412F-4ABC-868A-2D4646602BE3}" srcOrd="0" destOrd="0" presId="urn:microsoft.com/office/officeart/2005/8/layout/hierarchy2"/>
    <dgm:cxn modelId="{5E5D0717-0ABD-4E28-ACE3-6D21D1CDA53F}" type="presParOf" srcId="{729EC95B-09C4-4B09-99C1-B3D679A1D847}" destId="{BC314ACF-EC44-4AFB-B570-0B21C4148C4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D03004-2DD8-4F6D-AC8A-C4C2D6007F51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F96BF65-B795-4A43-A2DD-FE9CBF6B1B5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Археологические источники (вазы, таблички, наградные кубки с надписями)</a:t>
          </a:r>
          <a:endParaRPr lang="ru-RU" b="1" dirty="0">
            <a:solidFill>
              <a:schemeClr val="tx1"/>
            </a:solidFill>
          </a:endParaRPr>
        </a:p>
      </dgm:t>
    </dgm:pt>
    <dgm:pt modelId="{FCDFCA6D-51F3-4826-882F-9814713E90A0}" type="parTrans" cxnId="{EB60A10A-D57F-417E-8426-4AED502831F6}">
      <dgm:prSet/>
      <dgm:spPr/>
      <dgm:t>
        <a:bodyPr/>
        <a:lstStyle/>
        <a:p>
          <a:endParaRPr lang="ru-RU"/>
        </a:p>
      </dgm:t>
    </dgm:pt>
    <dgm:pt modelId="{94C89392-773C-49D5-B1A3-4B4D9A2E5B10}" type="sibTrans" cxnId="{EB60A10A-D57F-417E-8426-4AED502831F6}">
      <dgm:prSet/>
      <dgm:spPr/>
      <dgm:t>
        <a:bodyPr/>
        <a:lstStyle/>
        <a:p>
          <a:endParaRPr lang="ru-RU"/>
        </a:p>
      </dgm:t>
    </dgm:pt>
    <dgm:pt modelId="{5126A1C7-9E4E-4E94-ADD3-6E1EC4B058A3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мифы</a:t>
          </a:r>
          <a:endParaRPr lang="ru-RU" sz="3600" b="1" dirty="0">
            <a:solidFill>
              <a:schemeClr val="tx1"/>
            </a:solidFill>
          </a:endParaRPr>
        </a:p>
      </dgm:t>
    </dgm:pt>
    <dgm:pt modelId="{E0DF55C8-DECF-40F4-921B-DC5384B20336}" type="parTrans" cxnId="{7C0B8DF3-7786-4325-8B2F-581E0C91D87D}">
      <dgm:prSet/>
      <dgm:spPr/>
      <dgm:t>
        <a:bodyPr/>
        <a:lstStyle/>
        <a:p>
          <a:endParaRPr lang="ru-RU"/>
        </a:p>
      </dgm:t>
    </dgm:pt>
    <dgm:pt modelId="{3CB3AAF0-DB08-4A91-AC8D-14D4DF45F24E}" type="sibTrans" cxnId="{7C0B8DF3-7786-4325-8B2F-581E0C91D87D}">
      <dgm:prSet/>
      <dgm:spPr/>
      <dgm:t>
        <a:bodyPr/>
        <a:lstStyle/>
        <a:p>
          <a:endParaRPr lang="ru-RU"/>
        </a:p>
      </dgm:t>
    </dgm:pt>
    <dgm:pt modelId="{C56F3443-D406-46C4-8FCB-64741D4FB31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Архитектурные постройки и статуи</a:t>
          </a:r>
          <a:endParaRPr lang="ru-RU" sz="2400" b="1" dirty="0">
            <a:solidFill>
              <a:schemeClr val="tx1"/>
            </a:solidFill>
          </a:endParaRPr>
        </a:p>
      </dgm:t>
    </dgm:pt>
    <dgm:pt modelId="{46B32D8A-D8E9-4613-829C-92093364D4FA}" type="parTrans" cxnId="{4708672D-EDA4-46E1-B601-7DE6BB8F1E26}">
      <dgm:prSet/>
      <dgm:spPr/>
      <dgm:t>
        <a:bodyPr/>
        <a:lstStyle/>
        <a:p>
          <a:endParaRPr lang="ru-RU"/>
        </a:p>
      </dgm:t>
    </dgm:pt>
    <dgm:pt modelId="{049BEC45-EC2C-4784-AE47-402884798C2B}" type="sibTrans" cxnId="{4708672D-EDA4-46E1-B601-7DE6BB8F1E26}">
      <dgm:prSet/>
      <dgm:spPr/>
      <dgm:t>
        <a:bodyPr/>
        <a:lstStyle/>
        <a:p>
          <a:endParaRPr lang="ru-RU"/>
        </a:p>
      </dgm:t>
    </dgm:pt>
    <dgm:pt modelId="{EBB230DF-BEDB-4508-9FCC-A2E21C1A5ED4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Стихи, олимпийские оды</a:t>
          </a:r>
          <a:endParaRPr lang="ru-RU" sz="2800" b="1" dirty="0">
            <a:solidFill>
              <a:schemeClr val="tx1"/>
            </a:solidFill>
          </a:endParaRPr>
        </a:p>
      </dgm:t>
    </dgm:pt>
    <dgm:pt modelId="{7E78DA35-F43A-4890-B243-AE05EB721CDC}" type="parTrans" cxnId="{22F9B100-3EA0-46D6-B1A3-BE6A2B8F76D9}">
      <dgm:prSet/>
      <dgm:spPr/>
      <dgm:t>
        <a:bodyPr/>
        <a:lstStyle/>
        <a:p>
          <a:endParaRPr lang="ru-RU"/>
        </a:p>
      </dgm:t>
    </dgm:pt>
    <dgm:pt modelId="{5EAA477F-E466-4499-B68B-2A9D9E4944C8}" type="sibTrans" cxnId="{22F9B100-3EA0-46D6-B1A3-BE6A2B8F76D9}">
      <dgm:prSet/>
      <dgm:spPr/>
      <dgm:t>
        <a:bodyPr/>
        <a:lstStyle/>
        <a:p>
          <a:endParaRPr lang="ru-RU"/>
        </a:p>
      </dgm:t>
    </dgm:pt>
    <dgm:pt modelId="{393306F1-0BAE-4A33-BC59-3E6A3BC533CC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Исторические произведения</a:t>
          </a:r>
          <a:endParaRPr lang="ru-RU" sz="2800" b="1" dirty="0">
            <a:solidFill>
              <a:schemeClr val="tx1"/>
            </a:solidFill>
          </a:endParaRPr>
        </a:p>
      </dgm:t>
    </dgm:pt>
    <dgm:pt modelId="{E5D0F00B-448B-443C-9118-BE9FA8AB7E71}" type="parTrans" cxnId="{AAE02B64-69AC-48B9-862F-25F58B2058DE}">
      <dgm:prSet/>
      <dgm:spPr/>
      <dgm:t>
        <a:bodyPr/>
        <a:lstStyle/>
        <a:p>
          <a:endParaRPr lang="ru-RU"/>
        </a:p>
      </dgm:t>
    </dgm:pt>
    <dgm:pt modelId="{4B958A9B-FC53-4B46-9810-810AD8AA20F7}" type="sibTrans" cxnId="{AAE02B64-69AC-48B9-862F-25F58B2058DE}">
      <dgm:prSet/>
      <dgm:spPr/>
      <dgm:t>
        <a:bodyPr/>
        <a:lstStyle/>
        <a:p>
          <a:endParaRPr lang="ru-RU"/>
        </a:p>
      </dgm:t>
    </dgm:pt>
    <dgm:pt modelId="{F688722C-803C-40FA-96D3-49B455E385A1}" type="pres">
      <dgm:prSet presAssocID="{BDD03004-2DD8-4F6D-AC8A-C4C2D6007F5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DE45FE-F3C2-4DA1-85D0-E43B9F6B05A4}" type="pres">
      <dgm:prSet presAssocID="{0F96BF65-B795-4A43-A2DD-FE9CBF6B1B5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CA359D-5AB1-45DF-B0C6-8EA552A7A74F}" type="pres">
      <dgm:prSet presAssocID="{94C89392-773C-49D5-B1A3-4B4D9A2E5B10}" presName="sibTrans" presStyleCnt="0"/>
      <dgm:spPr/>
    </dgm:pt>
    <dgm:pt modelId="{8FF5F77A-6408-4B1B-9F32-F3BFB772E478}" type="pres">
      <dgm:prSet presAssocID="{5126A1C7-9E4E-4E94-ADD3-6E1EC4B058A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BE197-7F76-4FAC-8CD9-CE9B107D8A4A}" type="pres">
      <dgm:prSet presAssocID="{3CB3AAF0-DB08-4A91-AC8D-14D4DF45F24E}" presName="sibTrans" presStyleCnt="0"/>
      <dgm:spPr/>
    </dgm:pt>
    <dgm:pt modelId="{2D5E2186-81A2-44CF-98D6-60A2F305B8AD}" type="pres">
      <dgm:prSet presAssocID="{C56F3443-D406-46C4-8FCB-64741D4FB31E}" presName="node" presStyleLbl="node1" presStyleIdx="2" presStyleCnt="5" custLinFactNeighborX="-4444" custLinFactNeighborY="-3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4FBC9-0CA2-43D2-BA54-B858A0B72F1B}" type="pres">
      <dgm:prSet presAssocID="{049BEC45-EC2C-4784-AE47-402884798C2B}" presName="sibTrans" presStyleCnt="0"/>
      <dgm:spPr/>
    </dgm:pt>
    <dgm:pt modelId="{F5670FBA-C4C3-49C9-81E3-1346207BBB77}" type="pres">
      <dgm:prSet presAssocID="{EBB230DF-BEDB-4508-9FCC-A2E21C1A5ED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8C1FE-5E6C-4353-91CE-72E16FC2F324}" type="pres">
      <dgm:prSet presAssocID="{5EAA477F-E466-4499-B68B-2A9D9E4944C8}" presName="sibTrans" presStyleCnt="0"/>
      <dgm:spPr/>
    </dgm:pt>
    <dgm:pt modelId="{8D472F66-8348-438E-9439-BB6AF0541D79}" type="pres">
      <dgm:prSet presAssocID="{393306F1-0BAE-4A33-BC59-3E6A3BC533C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E02B64-69AC-48B9-862F-25F58B2058DE}" srcId="{BDD03004-2DD8-4F6D-AC8A-C4C2D6007F51}" destId="{393306F1-0BAE-4A33-BC59-3E6A3BC533CC}" srcOrd="4" destOrd="0" parTransId="{E5D0F00B-448B-443C-9118-BE9FA8AB7E71}" sibTransId="{4B958A9B-FC53-4B46-9810-810AD8AA20F7}"/>
    <dgm:cxn modelId="{BFE24427-449E-411A-ABF9-8532413CC2A3}" type="presOf" srcId="{5126A1C7-9E4E-4E94-ADD3-6E1EC4B058A3}" destId="{8FF5F77A-6408-4B1B-9F32-F3BFB772E478}" srcOrd="0" destOrd="0" presId="urn:microsoft.com/office/officeart/2005/8/layout/default#1"/>
    <dgm:cxn modelId="{51DF8B2A-6E72-4780-8F2D-82C7594B5A41}" type="presOf" srcId="{C56F3443-D406-46C4-8FCB-64741D4FB31E}" destId="{2D5E2186-81A2-44CF-98D6-60A2F305B8AD}" srcOrd="0" destOrd="0" presId="urn:microsoft.com/office/officeart/2005/8/layout/default#1"/>
    <dgm:cxn modelId="{676A029B-CB48-4BFC-BE2C-2524C5973257}" type="presOf" srcId="{BDD03004-2DD8-4F6D-AC8A-C4C2D6007F51}" destId="{F688722C-803C-40FA-96D3-49B455E385A1}" srcOrd="0" destOrd="0" presId="urn:microsoft.com/office/officeart/2005/8/layout/default#1"/>
    <dgm:cxn modelId="{22F9B100-3EA0-46D6-B1A3-BE6A2B8F76D9}" srcId="{BDD03004-2DD8-4F6D-AC8A-C4C2D6007F51}" destId="{EBB230DF-BEDB-4508-9FCC-A2E21C1A5ED4}" srcOrd="3" destOrd="0" parTransId="{7E78DA35-F43A-4890-B243-AE05EB721CDC}" sibTransId="{5EAA477F-E466-4499-B68B-2A9D9E4944C8}"/>
    <dgm:cxn modelId="{46C86AEE-8B66-43B3-AB15-BB7E3D1DDC25}" type="presOf" srcId="{0F96BF65-B795-4A43-A2DD-FE9CBF6B1B51}" destId="{83DE45FE-F3C2-4DA1-85D0-E43B9F6B05A4}" srcOrd="0" destOrd="0" presId="urn:microsoft.com/office/officeart/2005/8/layout/default#1"/>
    <dgm:cxn modelId="{A0329D15-47FA-45B0-BDA2-1A955CC05D6D}" type="presOf" srcId="{EBB230DF-BEDB-4508-9FCC-A2E21C1A5ED4}" destId="{F5670FBA-C4C3-49C9-81E3-1346207BBB77}" srcOrd="0" destOrd="0" presId="urn:microsoft.com/office/officeart/2005/8/layout/default#1"/>
    <dgm:cxn modelId="{7C0B8DF3-7786-4325-8B2F-581E0C91D87D}" srcId="{BDD03004-2DD8-4F6D-AC8A-C4C2D6007F51}" destId="{5126A1C7-9E4E-4E94-ADD3-6E1EC4B058A3}" srcOrd="1" destOrd="0" parTransId="{E0DF55C8-DECF-40F4-921B-DC5384B20336}" sibTransId="{3CB3AAF0-DB08-4A91-AC8D-14D4DF45F24E}"/>
    <dgm:cxn modelId="{B6039ED9-8AF6-42E9-B821-18F7F71A4A96}" type="presOf" srcId="{393306F1-0BAE-4A33-BC59-3E6A3BC533CC}" destId="{8D472F66-8348-438E-9439-BB6AF0541D79}" srcOrd="0" destOrd="0" presId="urn:microsoft.com/office/officeart/2005/8/layout/default#1"/>
    <dgm:cxn modelId="{EB60A10A-D57F-417E-8426-4AED502831F6}" srcId="{BDD03004-2DD8-4F6D-AC8A-C4C2D6007F51}" destId="{0F96BF65-B795-4A43-A2DD-FE9CBF6B1B51}" srcOrd="0" destOrd="0" parTransId="{FCDFCA6D-51F3-4826-882F-9814713E90A0}" sibTransId="{94C89392-773C-49D5-B1A3-4B4D9A2E5B10}"/>
    <dgm:cxn modelId="{4708672D-EDA4-46E1-B601-7DE6BB8F1E26}" srcId="{BDD03004-2DD8-4F6D-AC8A-C4C2D6007F51}" destId="{C56F3443-D406-46C4-8FCB-64741D4FB31E}" srcOrd="2" destOrd="0" parTransId="{46B32D8A-D8E9-4613-829C-92093364D4FA}" sibTransId="{049BEC45-EC2C-4784-AE47-402884798C2B}"/>
    <dgm:cxn modelId="{F64073FC-09B0-4D07-9B2C-B55EA036B05F}" type="presParOf" srcId="{F688722C-803C-40FA-96D3-49B455E385A1}" destId="{83DE45FE-F3C2-4DA1-85D0-E43B9F6B05A4}" srcOrd="0" destOrd="0" presId="urn:microsoft.com/office/officeart/2005/8/layout/default#1"/>
    <dgm:cxn modelId="{14C835B2-83B3-4EBB-9662-5B0286F1C20D}" type="presParOf" srcId="{F688722C-803C-40FA-96D3-49B455E385A1}" destId="{B7CA359D-5AB1-45DF-B0C6-8EA552A7A74F}" srcOrd="1" destOrd="0" presId="urn:microsoft.com/office/officeart/2005/8/layout/default#1"/>
    <dgm:cxn modelId="{95360A9B-B139-4821-82A7-89B4D2DC3F57}" type="presParOf" srcId="{F688722C-803C-40FA-96D3-49B455E385A1}" destId="{8FF5F77A-6408-4B1B-9F32-F3BFB772E478}" srcOrd="2" destOrd="0" presId="urn:microsoft.com/office/officeart/2005/8/layout/default#1"/>
    <dgm:cxn modelId="{99C550E7-09CB-4CB3-AB05-F5F93B269D8E}" type="presParOf" srcId="{F688722C-803C-40FA-96D3-49B455E385A1}" destId="{600BE197-7F76-4FAC-8CD9-CE9B107D8A4A}" srcOrd="3" destOrd="0" presId="urn:microsoft.com/office/officeart/2005/8/layout/default#1"/>
    <dgm:cxn modelId="{1D149079-6318-4A07-AE2A-0C0A470160D4}" type="presParOf" srcId="{F688722C-803C-40FA-96D3-49B455E385A1}" destId="{2D5E2186-81A2-44CF-98D6-60A2F305B8AD}" srcOrd="4" destOrd="0" presId="urn:microsoft.com/office/officeart/2005/8/layout/default#1"/>
    <dgm:cxn modelId="{BAFEF5A2-4F51-4834-ADD0-B2FB54A7FEBD}" type="presParOf" srcId="{F688722C-803C-40FA-96D3-49B455E385A1}" destId="{F784FBC9-0CA2-43D2-BA54-B858A0B72F1B}" srcOrd="5" destOrd="0" presId="urn:microsoft.com/office/officeart/2005/8/layout/default#1"/>
    <dgm:cxn modelId="{F0BD8002-E77B-4367-8DB6-FF06EE370A8E}" type="presParOf" srcId="{F688722C-803C-40FA-96D3-49B455E385A1}" destId="{F5670FBA-C4C3-49C9-81E3-1346207BBB77}" srcOrd="6" destOrd="0" presId="urn:microsoft.com/office/officeart/2005/8/layout/default#1"/>
    <dgm:cxn modelId="{2C1B3178-E5BF-4DD8-AEF9-DE76ECB70A5C}" type="presParOf" srcId="{F688722C-803C-40FA-96D3-49B455E385A1}" destId="{9178C1FE-5E6C-4353-91CE-72E16FC2F324}" srcOrd="7" destOrd="0" presId="urn:microsoft.com/office/officeart/2005/8/layout/default#1"/>
    <dgm:cxn modelId="{14A89D4F-C34B-46C8-AB3F-B902DCF838DD}" type="presParOf" srcId="{F688722C-803C-40FA-96D3-49B455E385A1}" destId="{8D472F66-8348-438E-9439-BB6AF0541D79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5168FC-AEF9-47D8-A5A8-369F4A6B900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2AE649-4EDB-44F9-989F-05B6901898BD}">
      <dgm:prSet phldrT="[Текст]"/>
      <dgm:spPr/>
      <dgm:t>
        <a:bodyPr/>
        <a:lstStyle/>
        <a:p>
          <a:r>
            <a:rPr lang="ru-RU" dirty="0" smtClean="0"/>
            <a:t>Неделя истории</a:t>
          </a:r>
          <a:endParaRPr lang="ru-RU" dirty="0"/>
        </a:p>
      </dgm:t>
    </dgm:pt>
    <dgm:pt modelId="{3F3C93BB-D3F1-4823-84BB-B58AA1F785B7}" type="parTrans" cxnId="{072E115E-B8CA-407E-8088-E19DDF5905D7}">
      <dgm:prSet/>
      <dgm:spPr/>
      <dgm:t>
        <a:bodyPr/>
        <a:lstStyle/>
        <a:p>
          <a:endParaRPr lang="ru-RU"/>
        </a:p>
      </dgm:t>
    </dgm:pt>
    <dgm:pt modelId="{6F0EDDB9-0394-4B53-8FAD-03A0CE2CB7BD}" type="sibTrans" cxnId="{072E115E-B8CA-407E-8088-E19DDF5905D7}">
      <dgm:prSet/>
      <dgm:spPr/>
      <dgm:t>
        <a:bodyPr/>
        <a:lstStyle/>
        <a:p>
          <a:endParaRPr lang="ru-RU"/>
        </a:p>
      </dgm:t>
    </dgm:pt>
    <dgm:pt modelId="{32E529DD-2977-4509-9CD8-6D9B8D3E95B5}">
      <dgm:prSet phldrT="[Текст]" custT="1"/>
      <dgm:spPr/>
      <dgm:t>
        <a:bodyPr/>
        <a:lstStyle/>
        <a:p>
          <a:r>
            <a:rPr lang="ru-RU" sz="1800" dirty="0" smtClean="0"/>
            <a:t>Открытый урок «Великие битвы Великой войны»;</a:t>
          </a:r>
          <a:endParaRPr lang="ru-RU" sz="1800" dirty="0"/>
        </a:p>
      </dgm:t>
    </dgm:pt>
    <dgm:pt modelId="{E4FE0972-DD08-472B-A1EF-76C98BFD446E}" type="parTrans" cxnId="{0E091619-9377-4A66-A8EC-875F105D9517}">
      <dgm:prSet/>
      <dgm:spPr/>
      <dgm:t>
        <a:bodyPr/>
        <a:lstStyle/>
        <a:p>
          <a:endParaRPr lang="ru-RU"/>
        </a:p>
      </dgm:t>
    </dgm:pt>
    <dgm:pt modelId="{1C847442-D80D-4A65-9E25-154643E03B07}" type="sibTrans" cxnId="{0E091619-9377-4A66-A8EC-875F105D9517}">
      <dgm:prSet/>
      <dgm:spPr/>
      <dgm:t>
        <a:bodyPr/>
        <a:lstStyle/>
        <a:p>
          <a:endParaRPr lang="ru-RU"/>
        </a:p>
      </dgm:t>
    </dgm:pt>
    <dgm:pt modelId="{F81C2A7B-EBC8-4324-9066-331ECA680204}">
      <dgm:prSet phldrT="[Текст]"/>
      <dgm:spPr/>
      <dgm:t>
        <a:bodyPr/>
        <a:lstStyle/>
        <a:p>
          <a:r>
            <a:rPr lang="ru-RU" dirty="0" smtClean="0"/>
            <a:t>Мероприятия по истории  и краеведению</a:t>
          </a:r>
          <a:endParaRPr lang="ru-RU" dirty="0"/>
        </a:p>
      </dgm:t>
    </dgm:pt>
    <dgm:pt modelId="{1E715596-AC9D-4D10-BE1C-69A9096F650E}" type="parTrans" cxnId="{360802E6-6541-4E4A-A45C-89ECB34099A3}">
      <dgm:prSet/>
      <dgm:spPr/>
      <dgm:t>
        <a:bodyPr/>
        <a:lstStyle/>
        <a:p>
          <a:endParaRPr lang="ru-RU"/>
        </a:p>
      </dgm:t>
    </dgm:pt>
    <dgm:pt modelId="{10BEB50D-F7EE-49B5-A624-597746CAA3FC}" type="sibTrans" cxnId="{360802E6-6541-4E4A-A45C-89ECB34099A3}">
      <dgm:prSet/>
      <dgm:spPr/>
      <dgm:t>
        <a:bodyPr/>
        <a:lstStyle/>
        <a:p>
          <a:endParaRPr lang="ru-RU"/>
        </a:p>
      </dgm:t>
    </dgm:pt>
    <dgm:pt modelId="{C56ED69C-FD76-44F0-8996-1C89E5C3E1E2}">
      <dgm:prSet phldrT="[Текст]" custT="1"/>
      <dgm:spPr/>
      <dgm:t>
        <a:bodyPr/>
        <a:lstStyle/>
        <a:p>
          <a:r>
            <a:rPr lang="ru-RU" sz="1800" dirty="0" smtClean="0"/>
            <a:t>Открытый урок «Великие битвы Великой войны»;</a:t>
          </a:r>
          <a:endParaRPr lang="ru-RU" sz="1800" dirty="0"/>
        </a:p>
      </dgm:t>
    </dgm:pt>
    <dgm:pt modelId="{9F2813A0-1D24-4556-852E-FFB5A3231DF5}" type="parTrans" cxnId="{1C32F527-85C1-404F-B1F1-07662A21CC11}">
      <dgm:prSet/>
      <dgm:spPr/>
      <dgm:t>
        <a:bodyPr/>
        <a:lstStyle/>
        <a:p>
          <a:endParaRPr lang="ru-RU"/>
        </a:p>
      </dgm:t>
    </dgm:pt>
    <dgm:pt modelId="{E9DD3F83-A9BF-455D-9EDE-C63E52CE45EF}" type="sibTrans" cxnId="{1C32F527-85C1-404F-B1F1-07662A21CC11}">
      <dgm:prSet/>
      <dgm:spPr/>
      <dgm:t>
        <a:bodyPr/>
        <a:lstStyle/>
        <a:p>
          <a:endParaRPr lang="ru-RU"/>
        </a:p>
      </dgm:t>
    </dgm:pt>
    <dgm:pt modelId="{60DC2C91-1902-4C67-92CE-6DCAB4BAF44A}">
      <dgm:prSet phldrT="[Текст]"/>
      <dgm:spPr/>
      <dgm:t>
        <a:bodyPr/>
        <a:lstStyle/>
        <a:p>
          <a:r>
            <a:rPr lang="ru-RU" dirty="0" smtClean="0"/>
            <a:t>Проектная деятельность</a:t>
          </a:r>
          <a:endParaRPr lang="ru-RU" dirty="0"/>
        </a:p>
      </dgm:t>
    </dgm:pt>
    <dgm:pt modelId="{94643BB3-A912-472B-A3F5-49C2680126DA}" type="parTrans" cxnId="{3B729283-CFC1-4DEB-9788-51C75B2C1C50}">
      <dgm:prSet/>
      <dgm:spPr/>
      <dgm:t>
        <a:bodyPr/>
        <a:lstStyle/>
        <a:p>
          <a:endParaRPr lang="ru-RU"/>
        </a:p>
      </dgm:t>
    </dgm:pt>
    <dgm:pt modelId="{6E4F346A-FF20-45C1-B2CE-294955B7D705}" type="sibTrans" cxnId="{3B729283-CFC1-4DEB-9788-51C75B2C1C50}">
      <dgm:prSet/>
      <dgm:spPr/>
      <dgm:t>
        <a:bodyPr/>
        <a:lstStyle/>
        <a:p>
          <a:endParaRPr lang="ru-RU"/>
        </a:p>
      </dgm:t>
    </dgm:pt>
    <dgm:pt modelId="{E9807594-4169-4EAC-B7FE-92CD13FF0EAE}">
      <dgm:prSet phldrT="[Текст]"/>
      <dgm:spPr/>
      <dgm:t>
        <a:bodyPr/>
        <a:lstStyle/>
        <a:p>
          <a:r>
            <a:rPr lang="ru-RU" dirty="0" err="1" smtClean="0"/>
            <a:t>Кулида</a:t>
          </a:r>
          <a:r>
            <a:rPr lang="ru-RU" dirty="0" smtClean="0"/>
            <a:t> А. «Исследования курганов около с. Мирный»</a:t>
          </a:r>
          <a:endParaRPr lang="ru-RU" dirty="0"/>
        </a:p>
      </dgm:t>
    </dgm:pt>
    <dgm:pt modelId="{ABFC3CB9-0FDA-47F7-9006-8DDF31B17D17}" type="parTrans" cxnId="{A7FB6517-AE7E-46B5-B476-F390F0D63337}">
      <dgm:prSet/>
      <dgm:spPr/>
      <dgm:t>
        <a:bodyPr/>
        <a:lstStyle/>
        <a:p>
          <a:endParaRPr lang="ru-RU"/>
        </a:p>
      </dgm:t>
    </dgm:pt>
    <dgm:pt modelId="{141B7333-A673-4F63-9B04-05F83F2BDC9A}" type="sibTrans" cxnId="{A7FB6517-AE7E-46B5-B476-F390F0D63337}">
      <dgm:prSet/>
      <dgm:spPr/>
      <dgm:t>
        <a:bodyPr/>
        <a:lstStyle/>
        <a:p>
          <a:endParaRPr lang="ru-RU"/>
        </a:p>
      </dgm:t>
    </dgm:pt>
    <dgm:pt modelId="{E93D578F-8C1D-4745-A5A3-E4FDE0282F92}">
      <dgm:prSet custT="1"/>
      <dgm:spPr/>
      <dgm:t>
        <a:bodyPr/>
        <a:lstStyle/>
        <a:p>
          <a:r>
            <a:rPr lang="ru-RU" sz="1800" dirty="0" smtClean="0"/>
            <a:t>Викторина по древней истории</a:t>
          </a:r>
          <a:endParaRPr lang="ru-RU" sz="1800" dirty="0"/>
        </a:p>
      </dgm:t>
    </dgm:pt>
    <dgm:pt modelId="{B6657955-DD7D-4F5A-961E-369B010DEA17}" type="parTrans" cxnId="{99458FAD-3216-4A38-98AA-B14137E5385B}">
      <dgm:prSet/>
      <dgm:spPr/>
      <dgm:t>
        <a:bodyPr/>
        <a:lstStyle/>
        <a:p>
          <a:endParaRPr lang="ru-RU"/>
        </a:p>
      </dgm:t>
    </dgm:pt>
    <dgm:pt modelId="{5E3A194A-A7E6-414B-873D-C700BE26DC57}" type="sibTrans" cxnId="{99458FAD-3216-4A38-98AA-B14137E5385B}">
      <dgm:prSet/>
      <dgm:spPr/>
      <dgm:t>
        <a:bodyPr/>
        <a:lstStyle/>
        <a:p>
          <a:endParaRPr lang="ru-RU"/>
        </a:p>
      </dgm:t>
    </dgm:pt>
    <dgm:pt modelId="{183D5F3F-C777-4BB8-A159-65A639D7D2C1}">
      <dgm:prSet custT="1"/>
      <dgm:spPr/>
      <dgm:t>
        <a:bodyPr/>
        <a:lstStyle/>
        <a:p>
          <a:r>
            <a:rPr lang="ru-RU" sz="1800" dirty="0" smtClean="0"/>
            <a:t>Игра «В первобытном обществе» для начальной школы</a:t>
          </a:r>
          <a:endParaRPr lang="ru-RU" sz="1800" dirty="0"/>
        </a:p>
      </dgm:t>
    </dgm:pt>
    <dgm:pt modelId="{EB44C393-4186-4CC3-8C67-769256454FE0}" type="parTrans" cxnId="{9462BC65-3C06-4121-A833-D769815F0E36}">
      <dgm:prSet/>
      <dgm:spPr/>
      <dgm:t>
        <a:bodyPr/>
        <a:lstStyle/>
        <a:p>
          <a:endParaRPr lang="ru-RU"/>
        </a:p>
      </dgm:t>
    </dgm:pt>
    <dgm:pt modelId="{329C2F5D-8B22-48B4-AAEC-2DE053CE1486}" type="sibTrans" cxnId="{9462BC65-3C06-4121-A833-D769815F0E36}">
      <dgm:prSet/>
      <dgm:spPr/>
      <dgm:t>
        <a:bodyPr/>
        <a:lstStyle/>
        <a:p>
          <a:endParaRPr lang="ru-RU"/>
        </a:p>
      </dgm:t>
    </dgm:pt>
    <dgm:pt modelId="{8799D19C-C797-432D-AE50-79EE0AFFE395}">
      <dgm:prSet custT="1"/>
      <dgm:spPr/>
      <dgm:t>
        <a:bodyPr/>
        <a:lstStyle/>
        <a:p>
          <a:r>
            <a:rPr lang="ru-RU" sz="1800" dirty="0" smtClean="0"/>
            <a:t>Конкурс эссе по истории России </a:t>
          </a:r>
          <a:endParaRPr lang="ru-RU" sz="1800" dirty="0"/>
        </a:p>
      </dgm:t>
    </dgm:pt>
    <dgm:pt modelId="{F935A578-B6BD-435A-AB39-AFDE8DD089E4}" type="parTrans" cxnId="{D0987479-D877-44AA-891B-E4B6968EDA72}">
      <dgm:prSet/>
      <dgm:spPr/>
      <dgm:t>
        <a:bodyPr/>
        <a:lstStyle/>
        <a:p>
          <a:endParaRPr lang="ru-RU"/>
        </a:p>
      </dgm:t>
    </dgm:pt>
    <dgm:pt modelId="{5237FFB4-B4E3-4D0D-A1F1-4E58B7B42595}" type="sibTrans" cxnId="{D0987479-D877-44AA-891B-E4B6968EDA72}">
      <dgm:prSet/>
      <dgm:spPr/>
      <dgm:t>
        <a:bodyPr/>
        <a:lstStyle/>
        <a:p>
          <a:endParaRPr lang="ru-RU"/>
        </a:p>
      </dgm:t>
    </dgm:pt>
    <dgm:pt modelId="{2EBC35B0-5BC9-49B0-9C97-CF3ADF37471C}">
      <dgm:prSet custT="1"/>
      <dgm:spPr/>
      <dgm:t>
        <a:bodyPr/>
        <a:lstStyle/>
        <a:p>
          <a:r>
            <a:rPr lang="ru-RU" sz="1800" dirty="0" smtClean="0"/>
            <a:t>Викторина по древней истории родного края</a:t>
          </a:r>
          <a:endParaRPr lang="ru-RU" sz="1800" dirty="0"/>
        </a:p>
      </dgm:t>
    </dgm:pt>
    <dgm:pt modelId="{19289B5B-AC4F-47CA-BCB9-E2CAB83873D3}" type="parTrans" cxnId="{4332363B-63A1-4656-AB0A-A441B3668509}">
      <dgm:prSet/>
      <dgm:spPr/>
      <dgm:t>
        <a:bodyPr/>
        <a:lstStyle/>
        <a:p>
          <a:endParaRPr lang="ru-RU"/>
        </a:p>
      </dgm:t>
    </dgm:pt>
    <dgm:pt modelId="{845C4074-7CE1-4C78-BA9B-AACF64A1F020}" type="sibTrans" cxnId="{4332363B-63A1-4656-AB0A-A441B3668509}">
      <dgm:prSet/>
      <dgm:spPr/>
      <dgm:t>
        <a:bodyPr/>
        <a:lstStyle/>
        <a:p>
          <a:endParaRPr lang="ru-RU"/>
        </a:p>
      </dgm:t>
    </dgm:pt>
    <dgm:pt modelId="{60BCA73A-CCB7-43B4-8DC8-DC6F382C46B8}">
      <dgm:prSet custT="1"/>
      <dgm:spPr/>
      <dgm:t>
        <a:bodyPr/>
        <a:lstStyle/>
        <a:p>
          <a:r>
            <a:rPr lang="ru-RU" sz="1800" dirty="0" smtClean="0"/>
            <a:t>Игра «В первобытном обществе» для начальной школы</a:t>
          </a:r>
          <a:endParaRPr lang="ru-RU" sz="1800" dirty="0"/>
        </a:p>
      </dgm:t>
    </dgm:pt>
    <dgm:pt modelId="{160A99F9-D014-4823-99D8-5A85AA99C378}" type="parTrans" cxnId="{5643BD33-0702-48CB-B0D3-830CA5F038B4}">
      <dgm:prSet/>
      <dgm:spPr/>
      <dgm:t>
        <a:bodyPr/>
        <a:lstStyle/>
        <a:p>
          <a:endParaRPr lang="ru-RU"/>
        </a:p>
      </dgm:t>
    </dgm:pt>
    <dgm:pt modelId="{E1A9D000-B636-41A5-8FD3-91A5F18F5D0B}" type="sibTrans" cxnId="{5643BD33-0702-48CB-B0D3-830CA5F038B4}">
      <dgm:prSet/>
      <dgm:spPr/>
      <dgm:t>
        <a:bodyPr/>
        <a:lstStyle/>
        <a:p>
          <a:endParaRPr lang="ru-RU"/>
        </a:p>
      </dgm:t>
    </dgm:pt>
    <dgm:pt modelId="{CDE77A9B-B31D-4492-802A-EC994879E9D4}">
      <dgm:prSet custT="1"/>
      <dgm:spPr/>
      <dgm:t>
        <a:bodyPr/>
        <a:lstStyle/>
        <a:p>
          <a:r>
            <a:rPr lang="ru-RU" sz="1800" dirty="0" smtClean="0"/>
            <a:t>Конкурс эссе по истории России </a:t>
          </a:r>
          <a:endParaRPr lang="ru-RU" sz="1800" dirty="0"/>
        </a:p>
      </dgm:t>
    </dgm:pt>
    <dgm:pt modelId="{2C2867BB-F8BB-414B-ADE0-57DC7E3827AD}" type="parTrans" cxnId="{1EA1C022-2DDB-453E-9321-2A78AB87BA5A}">
      <dgm:prSet/>
      <dgm:spPr/>
      <dgm:t>
        <a:bodyPr/>
        <a:lstStyle/>
        <a:p>
          <a:endParaRPr lang="ru-RU"/>
        </a:p>
      </dgm:t>
    </dgm:pt>
    <dgm:pt modelId="{C0E5AD9F-126D-4683-AA91-DCAD68F11D50}" type="sibTrans" cxnId="{1EA1C022-2DDB-453E-9321-2A78AB87BA5A}">
      <dgm:prSet/>
      <dgm:spPr/>
      <dgm:t>
        <a:bodyPr/>
        <a:lstStyle/>
        <a:p>
          <a:endParaRPr lang="ru-RU"/>
        </a:p>
      </dgm:t>
    </dgm:pt>
    <dgm:pt modelId="{9DDB5DA0-8C4A-4A0A-A36A-D210C8684138}">
      <dgm:prSet/>
      <dgm:spPr/>
      <dgm:t>
        <a:bodyPr/>
        <a:lstStyle/>
        <a:p>
          <a:r>
            <a:rPr lang="ru-RU" dirty="0" smtClean="0"/>
            <a:t>Гудкова К. «Грачевка – моя Малая Родина»</a:t>
          </a:r>
          <a:endParaRPr lang="ru-RU" dirty="0"/>
        </a:p>
      </dgm:t>
    </dgm:pt>
    <dgm:pt modelId="{98EFDA77-8C03-46A9-83C2-E25C276492C9}" type="parTrans" cxnId="{C42BB6ED-08AE-420A-BFFE-33C353D62F74}">
      <dgm:prSet/>
      <dgm:spPr/>
      <dgm:t>
        <a:bodyPr/>
        <a:lstStyle/>
        <a:p>
          <a:endParaRPr lang="ru-RU"/>
        </a:p>
      </dgm:t>
    </dgm:pt>
    <dgm:pt modelId="{96AF6D72-5CF3-4AC8-BED3-F8F00E6A08DA}" type="sibTrans" cxnId="{C42BB6ED-08AE-420A-BFFE-33C353D62F74}">
      <dgm:prSet/>
      <dgm:spPr/>
      <dgm:t>
        <a:bodyPr/>
        <a:lstStyle/>
        <a:p>
          <a:endParaRPr lang="ru-RU"/>
        </a:p>
      </dgm:t>
    </dgm:pt>
    <dgm:pt modelId="{C47C7416-7911-4A15-87B6-8420F5E38FD5}">
      <dgm:prSet/>
      <dgm:spPr/>
      <dgm:t>
        <a:bodyPr/>
        <a:lstStyle/>
        <a:p>
          <a:r>
            <a:rPr lang="ru-RU" dirty="0" smtClean="0"/>
            <a:t>Рубцов И.А. История казачества</a:t>
          </a:r>
          <a:endParaRPr lang="ru-RU" dirty="0"/>
        </a:p>
      </dgm:t>
    </dgm:pt>
    <dgm:pt modelId="{2D321BC9-268C-40ED-BF8F-1DE1FB854285}" type="parTrans" cxnId="{665BC3AD-AEF1-4EEA-971A-A5C0D580F623}">
      <dgm:prSet/>
      <dgm:spPr/>
      <dgm:t>
        <a:bodyPr/>
        <a:lstStyle/>
        <a:p>
          <a:endParaRPr lang="ru-RU"/>
        </a:p>
      </dgm:t>
    </dgm:pt>
    <dgm:pt modelId="{521F3A10-D03C-4F34-A77A-41F965ED69E0}" type="sibTrans" cxnId="{665BC3AD-AEF1-4EEA-971A-A5C0D580F623}">
      <dgm:prSet/>
      <dgm:spPr/>
      <dgm:t>
        <a:bodyPr/>
        <a:lstStyle/>
        <a:p>
          <a:endParaRPr lang="ru-RU"/>
        </a:p>
      </dgm:t>
    </dgm:pt>
    <dgm:pt modelId="{178607D1-ED51-4B55-90A9-66E3DE7C1B7D}">
      <dgm:prSet/>
      <dgm:spPr/>
      <dgm:t>
        <a:bodyPr/>
        <a:lstStyle/>
        <a:p>
          <a:r>
            <a:rPr lang="ru-RU" dirty="0" err="1" smtClean="0"/>
            <a:t>Стасюк</a:t>
          </a:r>
          <a:r>
            <a:rPr lang="ru-RU" dirty="0" smtClean="0"/>
            <a:t> А. «Славный человек земли русской»</a:t>
          </a:r>
          <a:endParaRPr lang="ru-RU" dirty="0"/>
        </a:p>
      </dgm:t>
    </dgm:pt>
    <dgm:pt modelId="{06A5A3A8-F633-4AA9-AAE9-4F9518638CC7}" type="parTrans" cxnId="{783B9022-8ECE-4DAB-933B-628A4B7950F9}">
      <dgm:prSet/>
      <dgm:spPr/>
      <dgm:t>
        <a:bodyPr/>
        <a:lstStyle/>
        <a:p>
          <a:endParaRPr lang="ru-RU"/>
        </a:p>
      </dgm:t>
    </dgm:pt>
    <dgm:pt modelId="{F0BE231A-C726-42C9-B876-D7488D4E7D02}" type="sibTrans" cxnId="{783B9022-8ECE-4DAB-933B-628A4B7950F9}">
      <dgm:prSet/>
      <dgm:spPr/>
      <dgm:t>
        <a:bodyPr/>
        <a:lstStyle/>
        <a:p>
          <a:endParaRPr lang="ru-RU"/>
        </a:p>
      </dgm:t>
    </dgm:pt>
    <dgm:pt modelId="{0A09C24C-6142-4250-898A-14BA181D4E27}" type="pres">
      <dgm:prSet presAssocID="{235168FC-AEF9-47D8-A5A8-369F4A6B900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905EF8-8135-4790-AA78-B07F268F9A4D}" type="pres">
      <dgm:prSet presAssocID="{EA2AE649-4EDB-44F9-989F-05B6901898BD}" presName="linNode" presStyleCnt="0"/>
      <dgm:spPr/>
    </dgm:pt>
    <dgm:pt modelId="{FEDCE890-5D84-4723-B5CB-5D79056F1CB7}" type="pres">
      <dgm:prSet presAssocID="{EA2AE649-4EDB-44F9-989F-05B6901898BD}" presName="parentText" presStyleLbl="node1" presStyleIdx="0" presStyleCnt="3" custScaleX="73079" custLinFactNeighborX="190" custLinFactNeighborY="18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EDB49-9C94-4FF7-8FCC-1FD275DD78C9}" type="pres">
      <dgm:prSet presAssocID="{EA2AE649-4EDB-44F9-989F-05B6901898BD}" presName="descendantText" presStyleLbl="alignAccFollowNode1" presStyleIdx="0" presStyleCnt="3" custScaleX="1278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36649-5E27-4BA1-8D9F-29B8C6EEBAFB}" type="pres">
      <dgm:prSet presAssocID="{6F0EDDB9-0394-4B53-8FAD-03A0CE2CB7BD}" presName="sp" presStyleCnt="0"/>
      <dgm:spPr/>
    </dgm:pt>
    <dgm:pt modelId="{168E0E06-CA17-4F66-AF51-320BC0F30A84}" type="pres">
      <dgm:prSet presAssocID="{F81C2A7B-EBC8-4324-9066-331ECA680204}" presName="linNode" presStyleCnt="0"/>
      <dgm:spPr/>
    </dgm:pt>
    <dgm:pt modelId="{4BA688FE-BFD6-47A9-9FB7-F41F23B88EB1}" type="pres">
      <dgm:prSet presAssocID="{F81C2A7B-EBC8-4324-9066-331ECA680204}" presName="parentText" presStyleLbl="node1" presStyleIdx="1" presStyleCnt="3" custScaleX="715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3B64B-51BD-47B0-8EA3-DB2EF2E8E05F}" type="pres">
      <dgm:prSet presAssocID="{F81C2A7B-EBC8-4324-9066-331ECA680204}" presName="descendantText" presStyleLbl="alignAccFollowNode1" presStyleIdx="1" presStyleCnt="3" custScaleX="130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93003B-A6C2-473F-9A55-819043062CA3}" type="pres">
      <dgm:prSet presAssocID="{10BEB50D-F7EE-49B5-A624-597746CAA3FC}" presName="sp" presStyleCnt="0"/>
      <dgm:spPr/>
    </dgm:pt>
    <dgm:pt modelId="{E794CC14-A3E4-4BC5-BC8E-31EA1FAC3273}" type="pres">
      <dgm:prSet presAssocID="{60DC2C91-1902-4C67-92CE-6DCAB4BAF44A}" presName="linNode" presStyleCnt="0"/>
      <dgm:spPr/>
    </dgm:pt>
    <dgm:pt modelId="{FE1D7B09-4C1D-473A-A40F-D136F3A68835}" type="pres">
      <dgm:prSet presAssocID="{60DC2C91-1902-4C67-92CE-6DCAB4BAF44A}" presName="parentText" presStyleLbl="node1" presStyleIdx="2" presStyleCnt="3" custScaleX="1218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7D074A-C8DE-4A78-972A-461D19C510D2}" type="pres">
      <dgm:prSet presAssocID="{60DC2C91-1902-4C67-92CE-6DCAB4BAF44A}" presName="descendantText" presStyleLbl="alignAccFollowNode1" presStyleIdx="2" presStyleCnt="3" custScaleX="213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DF489B-9F5D-4582-881A-01CD4C99274E}" type="presOf" srcId="{32E529DD-2977-4509-9CD8-6D9B8D3E95B5}" destId="{C38EDB49-9C94-4FF7-8FCC-1FD275DD78C9}" srcOrd="0" destOrd="0" presId="urn:microsoft.com/office/officeart/2005/8/layout/vList5"/>
    <dgm:cxn modelId="{CB5E34C7-ADE8-4656-A461-9CBD6D4FC353}" type="presOf" srcId="{235168FC-AEF9-47D8-A5A8-369F4A6B9004}" destId="{0A09C24C-6142-4250-898A-14BA181D4E27}" srcOrd="0" destOrd="0" presId="urn:microsoft.com/office/officeart/2005/8/layout/vList5"/>
    <dgm:cxn modelId="{1EA1C022-2DDB-453E-9321-2A78AB87BA5A}" srcId="{F81C2A7B-EBC8-4324-9066-331ECA680204}" destId="{CDE77A9B-B31D-4492-802A-EC994879E9D4}" srcOrd="3" destOrd="0" parTransId="{2C2867BB-F8BB-414B-ADE0-57DC7E3827AD}" sibTransId="{C0E5AD9F-126D-4683-AA91-DCAD68F11D50}"/>
    <dgm:cxn modelId="{4837795E-978C-46B3-AB89-3D1B47B0D141}" type="presOf" srcId="{8799D19C-C797-432D-AE50-79EE0AFFE395}" destId="{C38EDB49-9C94-4FF7-8FCC-1FD275DD78C9}" srcOrd="0" destOrd="3" presId="urn:microsoft.com/office/officeart/2005/8/layout/vList5"/>
    <dgm:cxn modelId="{9462BC65-3C06-4121-A833-D769815F0E36}" srcId="{EA2AE649-4EDB-44F9-989F-05B6901898BD}" destId="{183D5F3F-C777-4BB8-A159-65A639D7D2C1}" srcOrd="2" destOrd="0" parTransId="{EB44C393-4186-4CC3-8C67-769256454FE0}" sibTransId="{329C2F5D-8B22-48B4-AAEC-2DE053CE1486}"/>
    <dgm:cxn modelId="{99458FAD-3216-4A38-98AA-B14137E5385B}" srcId="{EA2AE649-4EDB-44F9-989F-05B6901898BD}" destId="{E93D578F-8C1D-4745-A5A3-E4FDE0282F92}" srcOrd="1" destOrd="0" parTransId="{B6657955-DD7D-4F5A-961E-369B010DEA17}" sibTransId="{5E3A194A-A7E6-414B-873D-C700BE26DC57}"/>
    <dgm:cxn modelId="{D0987479-D877-44AA-891B-E4B6968EDA72}" srcId="{EA2AE649-4EDB-44F9-989F-05B6901898BD}" destId="{8799D19C-C797-432D-AE50-79EE0AFFE395}" srcOrd="3" destOrd="0" parTransId="{F935A578-B6BD-435A-AB39-AFDE8DD089E4}" sibTransId="{5237FFB4-B4E3-4D0D-A1F1-4E58B7B42595}"/>
    <dgm:cxn modelId="{8278E311-60B0-470A-9620-7807673DEF65}" type="presOf" srcId="{C47C7416-7911-4A15-87B6-8420F5E38FD5}" destId="{777D074A-C8DE-4A78-972A-461D19C510D2}" srcOrd="0" destOrd="2" presId="urn:microsoft.com/office/officeart/2005/8/layout/vList5"/>
    <dgm:cxn modelId="{B69B50C0-465E-4573-B592-6E27234FAAF1}" type="presOf" srcId="{2EBC35B0-5BC9-49B0-9C97-CF3ADF37471C}" destId="{01A3B64B-51BD-47B0-8EA3-DB2EF2E8E05F}" srcOrd="0" destOrd="1" presId="urn:microsoft.com/office/officeart/2005/8/layout/vList5"/>
    <dgm:cxn modelId="{FB17ADF7-FA17-4D89-BDD5-FCB359304D20}" type="presOf" srcId="{60BCA73A-CCB7-43B4-8DC8-DC6F382C46B8}" destId="{01A3B64B-51BD-47B0-8EA3-DB2EF2E8E05F}" srcOrd="0" destOrd="2" presId="urn:microsoft.com/office/officeart/2005/8/layout/vList5"/>
    <dgm:cxn modelId="{5643BD33-0702-48CB-B0D3-830CA5F038B4}" srcId="{F81C2A7B-EBC8-4324-9066-331ECA680204}" destId="{60BCA73A-CCB7-43B4-8DC8-DC6F382C46B8}" srcOrd="2" destOrd="0" parTransId="{160A99F9-D014-4823-99D8-5A85AA99C378}" sibTransId="{E1A9D000-B636-41A5-8FD3-91A5F18F5D0B}"/>
    <dgm:cxn modelId="{EC4EE626-7A72-4828-9BA5-2A943094D026}" type="presOf" srcId="{183D5F3F-C777-4BB8-A159-65A639D7D2C1}" destId="{C38EDB49-9C94-4FF7-8FCC-1FD275DD78C9}" srcOrd="0" destOrd="2" presId="urn:microsoft.com/office/officeart/2005/8/layout/vList5"/>
    <dgm:cxn modelId="{072E115E-B8CA-407E-8088-E19DDF5905D7}" srcId="{235168FC-AEF9-47D8-A5A8-369F4A6B9004}" destId="{EA2AE649-4EDB-44F9-989F-05B6901898BD}" srcOrd="0" destOrd="0" parTransId="{3F3C93BB-D3F1-4823-84BB-B58AA1F785B7}" sibTransId="{6F0EDDB9-0394-4B53-8FAD-03A0CE2CB7BD}"/>
    <dgm:cxn modelId="{A5DD4981-C3EB-4343-A904-67D3E6FE7DF6}" type="presOf" srcId="{178607D1-ED51-4B55-90A9-66E3DE7C1B7D}" destId="{777D074A-C8DE-4A78-972A-461D19C510D2}" srcOrd="0" destOrd="3" presId="urn:microsoft.com/office/officeart/2005/8/layout/vList5"/>
    <dgm:cxn modelId="{0E091619-9377-4A66-A8EC-875F105D9517}" srcId="{EA2AE649-4EDB-44F9-989F-05B6901898BD}" destId="{32E529DD-2977-4509-9CD8-6D9B8D3E95B5}" srcOrd="0" destOrd="0" parTransId="{E4FE0972-DD08-472B-A1EF-76C98BFD446E}" sibTransId="{1C847442-D80D-4A65-9E25-154643E03B07}"/>
    <dgm:cxn modelId="{0A5E518F-6F9E-471D-9C06-0B47653F2833}" type="presOf" srcId="{60DC2C91-1902-4C67-92CE-6DCAB4BAF44A}" destId="{FE1D7B09-4C1D-473A-A40F-D136F3A68835}" srcOrd="0" destOrd="0" presId="urn:microsoft.com/office/officeart/2005/8/layout/vList5"/>
    <dgm:cxn modelId="{91E0EA3C-7C16-4B0F-9B3B-EBDB90FC14DA}" type="presOf" srcId="{E9807594-4169-4EAC-B7FE-92CD13FF0EAE}" destId="{777D074A-C8DE-4A78-972A-461D19C510D2}" srcOrd="0" destOrd="0" presId="urn:microsoft.com/office/officeart/2005/8/layout/vList5"/>
    <dgm:cxn modelId="{665BC3AD-AEF1-4EEA-971A-A5C0D580F623}" srcId="{60DC2C91-1902-4C67-92CE-6DCAB4BAF44A}" destId="{C47C7416-7911-4A15-87B6-8420F5E38FD5}" srcOrd="2" destOrd="0" parTransId="{2D321BC9-268C-40ED-BF8F-1DE1FB854285}" sibTransId="{521F3A10-D03C-4F34-A77A-41F965ED69E0}"/>
    <dgm:cxn modelId="{C42BB6ED-08AE-420A-BFFE-33C353D62F74}" srcId="{60DC2C91-1902-4C67-92CE-6DCAB4BAF44A}" destId="{9DDB5DA0-8C4A-4A0A-A36A-D210C8684138}" srcOrd="1" destOrd="0" parTransId="{98EFDA77-8C03-46A9-83C2-E25C276492C9}" sibTransId="{96AF6D72-5CF3-4AC8-BED3-F8F00E6A08DA}"/>
    <dgm:cxn modelId="{B3F9346F-3795-4B93-8D6F-E11905478046}" type="presOf" srcId="{F81C2A7B-EBC8-4324-9066-331ECA680204}" destId="{4BA688FE-BFD6-47A9-9FB7-F41F23B88EB1}" srcOrd="0" destOrd="0" presId="urn:microsoft.com/office/officeart/2005/8/layout/vList5"/>
    <dgm:cxn modelId="{A7FB6517-AE7E-46B5-B476-F390F0D63337}" srcId="{60DC2C91-1902-4C67-92CE-6DCAB4BAF44A}" destId="{E9807594-4169-4EAC-B7FE-92CD13FF0EAE}" srcOrd="0" destOrd="0" parTransId="{ABFC3CB9-0FDA-47F7-9006-8DDF31B17D17}" sibTransId="{141B7333-A673-4F63-9B04-05F83F2BDC9A}"/>
    <dgm:cxn modelId="{1C32F527-85C1-404F-B1F1-07662A21CC11}" srcId="{F81C2A7B-EBC8-4324-9066-331ECA680204}" destId="{C56ED69C-FD76-44F0-8996-1C89E5C3E1E2}" srcOrd="0" destOrd="0" parTransId="{9F2813A0-1D24-4556-852E-FFB5A3231DF5}" sibTransId="{E9DD3F83-A9BF-455D-9EDE-C63E52CE45EF}"/>
    <dgm:cxn modelId="{8C9C4197-4A2A-40B2-930A-C2824788419A}" type="presOf" srcId="{C56ED69C-FD76-44F0-8996-1C89E5C3E1E2}" destId="{01A3B64B-51BD-47B0-8EA3-DB2EF2E8E05F}" srcOrd="0" destOrd="0" presId="urn:microsoft.com/office/officeart/2005/8/layout/vList5"/>
    <dgm:cxn modelId="{783B9022-8ECE-4DAB-933B-628A4B7950F9}" srcId="{60DC2C91-1902-4C67-92CE-6DCAB4BAF44A}" destId="{178607D1-ED51-4B55-90A9-66E3DE7C1B7D}" srcOrd="3" destOrd="0" parTransId="{06A5A3A8-F633-4AA9-AAE9-4F9518638CC7}" sibTransId="{F0BE231A-C726-42C9-B876-D7488D4E7D02}"/>
    <dgm:cxn modelId="{360802E6-6541-4E4A-A45C-89ECB34099A3}" srcId="{235168FC-AEF9-47D8-A5A8-369F4A6B9004}" destId="{F81C2A7B-EBC8-4324-9066-331ECA680204}" srcOrd="1" destOrd="0" parTransId="{1E715596-AC9D-4D10-BE1C-69A9096F650E}" sibTransId="{10BEB50D-F7EE-49B5-A624-597746CAA3FC}"/>
    <dgm:cxn modelId="{6157FD27-CBAA-4CCB-9AC8-56E21635275E}" type="presOf" srcId="{EA2AE649-4EDB-44F9-989F-05B6901898BD}" destId="{FEDCE890-5D84-4723-B5CB-5D79056F1CB7}" srcOrd="0" destOrd="0" presId="urn:microsoft.com/office/officeart/2005/8/layout/vList5"/>
    <dgm:cxn modelId="{4332363B-63A1-4656-AB0A-A441B3668509}" srcId="{F81C2A7B-EBC8-4324-9066-331ECA680204}" destId="{2EBC35B0-5BC9-49B0-9C97-CF3ADF37471C}" srcOrd="1" destOrd="0" parTransId="{19289B5B-AC4F-47CA-BCB9-E2CAB83873D3}" sibTransId="{845C4074-7CE1-4C78-BA9B-AACF64A1F020}"/>
    <dgm:cxn modelId="{5FEB3211-FC05-4CCA-87FA-B2C724C7F548}" type="presOf" srcId="{9DDB5DA0-8C4A-4A0A-A36A-D210C8684138}" destId="{777D074A-C8DE-4A78-972A-461D19C510D2}" srcOrd="0" destOrd="1" presId="urn:microsoft.com/office/officeart/2005/8/layout/vList5"/>
    <dgm:cxn modelId="{4A54CF94-1BDD-476D-830C-AFC70BD8A8D5}" type="presOf" srcId="{CDE77A9B-B31D-4492-802A-EC994879E9D4}" destId="{01A3B64B-51BD-47B0-8EA3-DB2EF2E8E05F}" srcOrd="0" destOrd="3" presId="urn:microsoft.com/office/officeart/2005/8/layout/vList5"/>
    <dgm:cxn modelId="{3B729283-CFC1-4DEB-9788-51C75B2C1C50}" srcId="{235168FC-AEF9-47D8-A5A8-369F4A6B9004}" destId="{60DC2C91-1902-4C67-92CE-6DCAB4BAF44A}" srcOrd="2" destOrd="0" parTransId="{94643BB3-A912-472B-A3F5-49C2680126DA}" sibTransId="{6E4F346A-FF20-45C1-B2CE-294955B7D705}"/>
    <dgm:cxn modelId="{5C2057ED-4308-4453-B8C0-0D0F1E2C24CD}" type="presOf" srcId="{E93D578F-8C1D-4745-A5A3-E4FDE0282F92}" destId="{C38EDB49-9C94-4FF7-8FCC-1FD275DD78C9}" srcOrd="0" destOrd="1" presId="urn:microsoft.com/office/officeart/2005/8/layout/vList5"/>
    <dgm:cxn modelId="{205552AA-4074-45B0-83FB-A370BBDD8AA7}" type="presParOf" srcId="{0A09C24C-6142-4250-898A-14BA181D4E27}" destId="{6A905EF8-8135-4790-AA78-B07F268F9A4D}" srcOrd="0" destOrd="0" presId="urn:microsoft.com/office/officeart/2005/8/layout/vList5"/>
    <dgm:cxn modelId="{0E3F15B8-9392-4538-930C-3D9C8950DE80}" type="presParOf" srcId="{6A905EF8-8135-4790-AA78-B07F268F9A4D}" destId="{FEDCE890-5D84-4723-B5CB-5D79056F1CB7}" srcOrd="0" destOrd="0" presId="urn:microsoft.com/office/officeart/2005/8/layout/vList5"/>
    <dgm:cxn modelId="{1A6761A0-364B-46F5-B175-D07B29D08A2B}" type="presParOf" srcId="{6A905EF8-8135-4790-AA78-B07F268F9A4D}" destId="{C38EDB49-9C94-4FF7-8FCC-1FD275DD78C9}" srcOrd="1" destOrd="0" presId="urn:microsoft.com/office/officeart/2005/8/layout/vList5"/>
    <dgm:cxn modelId="{57A2570C-895D-4DAD-BE46-DA859B8BC2F6}" type="presParOf" srcId="{0A09C24C-6142-4250-898A-14BA181D4E27}" destId="{E3C36649-5E27-4BA1-8D9F-29B8C6EEBAFB}" srcOrd="1" destOrd="0" presId="urn:microsoft.com/office/officeart/2005/8/layout/vList5"/>
    <dgm:cxn modelId="{0CA1C661-5BA8-4DA1-BFE5-6CA9832ECE57}" type="presParOf" srcId="{0A09C24C-6142-4250-898A-14BA181D4E27}" destId="{168E0E06-CA17-4F66-AF51-320BC0F30A84}" srcOrd="2" destOrd="0" presId="urn:microsoft.com/office/officeart/2005/8/layout/vList5"/>
    <dgm:cxn modelId="{EA68CA6D-25C0-4290-9B9C-6207F750EAFE}" type="presParOf" srcId="{168E0E06-CA17-4F66-AF51-320BC0F30A84}" destId="{4BA688FE-BFD6-47A9-9FB7-F41F23B88EB1}" srcOrd="0" destOrd="0" presId="urn:microsoft.com/office/officeart/2005/8/layout/vList5"/>
    <dgm:cxn modelId="{FB1D45A8-E9D0-44DE-8F06-0954D7EE7057}" type="presParOf" srcId="{168E0E06-CA17-4F66-AF51-320BC0F30A84}" destId="{01A3B64B-51BD-47B0-8EA3-DB2EF2E8E05F}" srcOrd="1" destOrd="0" presId="urn:microsoft.com/office/officeart/2005/8/layout/vList5"/>
    <dgm:cxn modelId="{C86663EF-7640-487E-B53A-8831B7F2BD62}" type="presParOf" srcId="{0A09C24C-6142-4250-898A-14BA181D4E27}" destId="{EE93003B-A6C2-473F-9A55-819043062CA3}" srcOrd="3" destOrd="0" presId="urn:microsoft.com/office/officeart/2005/8/layout/vList5"/>
    <dgm:cxn modelId="{D30C2AB9-4142-47B6-AFF1-92F6AAC5BF05}" type="presParOf" srcId="{0A09C24C-6142-4250-898A-14BA181D4E27}" destId="{E794CC14-A3E4-4BC5-BC8E-31EA1FAC3273}" srcOrd="4" destOrd="0" presId="urn:microsoft.com/office/officeart/2005/8/layout/vList5"/>
    <dgm:cxn modelId="{410EE3DA-4635-49F2-93E7-92EA9188C002}" type="presParOf" srcId="{E794CC14-A3E4-4BC5-BC8E-31EA1FAC3273}" destId="{FE1D7B09-4C1D-473A-A40F-D136F3A68835}" srcOrd="0" destOrd="0" presId="urn:microsoft.com/office/officeart/2005/8/layout/vList5"/>
    <dgm:cxn modelId="{C15C89B5-A991-4785-A246-00EF8D88C7BD}" type="presParOf" srcId="{E794CC14-A3E4-4BC5-BC8E-31EA1FAC3273}" destId="{777D074A-C8DE-4A78-972A-461D19C510D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050CA5-C493-43B9-A16E-3B3475DA4FF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46C0AB-A104-4128-AD48-DFC16125112C}">
      <dgm:prSet phldrT="[Текст]"/>
      <dgm:spPr/>
      <dgm:t>
        <a:bodyPr/>
        <a:lstStyle/>
        <a:p>
          <a:r>
            <a:rPr lang="ru-RU" dirty="0" smtClean="0"/>
            <a:t>Работы по педагогике</a:t>
          </a:r>
          <a:endParaRPr lang="ru-RU" dirty="0"/>
        </a:p>
      </dgm:t>
    </dgm:pt>
    <dgm:pt modelId="{1B55FF5E-F626-406B-A3AF-86D9E6CC111B}" type="parTrans" cxnId="{F05E40F4-9CD8-4B1A-AEA8-9247BA398AFC}">
      <dgm:prSet/>
      <dgm:spPr/>
      <dgm:t>
        <a:bodyPr/>
        <a:lstStyle/>
        <a:p>
          <a:endParaRPr lang="ru-RU"/>
        </a:p>
      </dgm:t>
    </dgm:pt>
    <dgm:pt modelId="{2C664FF1-01A1-4544-A518-BF8A566656CC}" type="sibTrans" cxnId="{F05E40F4-9CD8-4B1A-AEA8-9247BA398AFC}">
      <dgm:prSet/>
      <dgm:spPr/>
      <dgm:t>
        <a:bodyPr/>
        <a:lstStyle/>
        <a:p>
          <a:endParaRPr lang="ru-RU"/>
        </a:p>
      </dgm:t>
    </dgm:pt>
    <dgm:pt modelId="{DCDFA188-9973-464A-A0E9-988375BD063A}">
      <dgm:prSet phldrT="[Текст]"/>
      <dgm:spPr/>
      <dgm:t>
        <a:bodyPr/>
        <a:lstStyle/>
        <a:p>
          <a:r>
            <a:rPr lang="ru-RU" dirty="0" err="1" smtClean="0"/>
            <a:t>Брейн</a:t>
          </a:r>
          <a:r>
            <a:rPr lang="ru-RU" dirty="0" smtClean="0"/>
            <a:t>-ринг по Великой Отечественной войне\\ «К вершинам мастерства» - </a:t>
          </a:r>
          <a:r>
            <a:rPr lang="en-US" dirty="0" smtClean="0"/>
            <a:t>I</a:t>
          </a:r>
          <a:r>
            <a:rPr lang="ru-RU" dirty="0" smtClean="0"/>
            <a:t> муниципальный сборник докладов и методических разработок учителей истории и обществознания». Саратов. 2013.</a:t>
          </a:r>
          <a:endParaRPr lang="ru-RU" dirty="0"/>
        </a:p>
      </dgm:t>
    </dgm:pt>
    <dgm:pt modelId="{7E421164-4D1E-4669-B86E-86B27EE6B0C0}" type="parTrans" cxnId="{E67D71E6-C071-42B0-8C53-5ABA7230DC2E}">
      <dgm:prSet/>
      <dgm:spPr/>
      <dgm:t>
        <a:bodyPr/>
        <a:lstStyle/>
        <a:p>
          <a:endParaRPr lang="ru-RU"/>
        </a:p>
      </dgm:t>
    </dgm:pt>
    <dgm:pt modelId="{473B5DF2-F19D-4B62-AC70-FE123E537D8F}" type="sibTrans" cxnId="{E67D71E6-C071-42B0-8C53-5ABA7230DC2E}">
      <dgm:prSet/>
      <dgm:spPr/>
      <dgm:t>
        <a:bodyPr/>
        <a:lstStyle/>
        <a:p>
          <a:endParaRPr lang="ru-RU"/>
        </a:p>
      </dgm:t>
    </dgm:pt>
    <dgm:pt modelId="{33790E3E-FD38-40C9-9992-B0F1EB642345}">
      <dgm:prSet phldrT="[Текст]"/>
      <dgm:spPr/>
      <dgm:t>
        <a:bodyPr/>
        <a:lstStyle/>
        <a:p>
          <a:r>
            <a:rPr lang="ru-RU" dirty="0" smtClean="0"/>
            <a:t>Классные часы с ролевыми играми. В печати.</a:t>
          </a:r>
          <a:endParaRPr lang="ru-RU" dirty="0"/>
        </a:p>
      </dgm:t>
    </dgm:pt>
    <dgm:pt modelId="{5BCFCDA8-3B7F-4386-B030-A41309B0CCBF}" type="parTrans" cxnId="{BF0119D8-EB63-4989-B636-8418D0502F84}">
      <dgm:prSet/>
      <dgm:spPr/>
      <dgm:t>
        <a:bodyPr/>
        <a:lstStyle/>
        <a:p>
          <a:endParaRPr lang="ru-RU"/>
        </a:p>
      </dgm:t>
    </dgm:pt>
    <dgm:pt modelId="{3DB84E03-5585-4044-A7AF-957E99F97BE8}" type="sibTrans" cxnId="{BF0119D8-EB63-4989-B636-8418D0502F84}">
      <dgm:prSet/>
      <dgm:spPr/>
      <dgm:t>
        <a:bodyPr/>
        <a:lstStyle/>
        <a:p>
          <a:endParaRPr lang="ru-RU"/>
        </a:p>
      </dgm:t>
    </dgm:pt>
    <dgm:pt modelId="{AE21D0AA-F980-4B53-A22F-10A4170DEF3E}">
      <dgm:prSet phldrT="[Текст]"/>
      <dgm:spPr/>
      <dgm:t>
        <a:bodyPr/>
        <a:lstStyle/>
        <a:p>
          <a:r>
            <a:rPr lang="ru-RU" dirty="0" smtClean="0"/>
            <a:t>Работы по истории</a:t>
          </a:r>
          <a:endParaRPr lang="ru-RU" dirty="0"/>
        </a:p>
      </dgm:t>
    </dgm:pt>
    <dgm:pt modelId="{C7CB4596-1E98-43EB-ABBC-1CB848D12D31}" type="parTrans" cxnId="{787CA471-1958-4183-B313-33117BEC35E8}">
      <dgm:prSet/>
      <dgm:spPr/>
      <dgm:t>
        <a:bodyPr/>
        <a:lstStyle/>
        <a:p>
          <a:endParaRPr lang="ru-RU"/>
        </a:p>
      </dgm:t>
    </dgm:pt>
    <dgm:pt modelId="{E3596B7E-F678-4CE3-9C0D-5B44B7711C04}" type="sibTrans" cxnId="{787CA471-1958-4183-B313-33117BEC35E8}">
      <dgm:prSet/>
      <dgm:spPr/>
      <dgm:t>
        <a:bodyPr/>
        <a:lstStyle/>
        <a:p>
          <a:endParaRPr lang="ru-RU"/>
        </a:p>
      </dgm:t>
    </dgm:pt>
    <dgm:pt modelId="{2C8FCEE2-149A-48A0-9F7D-D7EDF9A394BB}">
      <dgm:prSet phldrT="[Текст]"/>
      <dgm:spPr/>
      <dgm:t>
        <a:bodyPr/>
        <a:lstStyle/>
        <a:p>
          <a:r>
            <a:rPr lang="ru-RU" dirty="0" smtClean="0"/>
            <a:t>Великие империи мира. М. 2010.</a:t>
          </a:r>
          <a:endParaRPr lang="ru-RU" dirty="0"/>
        </a:p>
      </dgm:t>
    </dgm:pt>
    <dgm:pt modelId="{13B335AC-1970-4EE7-85DE-CC2693FA9AD8}" type="parTrans" cxnId="{B5ECD63C-C2A3-4718-8C0F-C846CC46B001}">
      <dgm:prSet/>
      <dgm:spPr/>
      <dgm:t>
        <a:bodyPr/>
        <a:lstStyle/>
        <a:p>
          <a:endParaRPr lang="ru-RU"/>
        </a:p>
      </dgm:t>
    </dgm:pt>
    <dgm:pt modelId="{61289AD6-35E6-4252-9ABB-895C910016D8}" type="sibTrans" cxnId="{B5ECD63C-C2A3-4718-8C0F-C846CC46B001}">
      <dgm:prSet/>
      <dgm:spPr/>
      <dgm:t>
        <a:bodyPr/>
        <a:lstStyle/>
        <a:p>
          <a:endParaRPr lang="ru-RU"/>
        </a:p>
      </dgm:t>
    </dgm:pt>
    <dgm:pt modelId="{01031671-38E1-491E-8C82-E223F178E290}">
      <dgm:prSet phldrT="[Текст]"/>
      <dgm:spPr/>
      <dgm:t>
        <a:bodyPr/>
        <a:lstStyle/>
        <a:p>
          <a:r>
            <a:rPr lang="ru-RU" dirty="0" smtClean="0"/>
            <a:t>История за 24 часа (пособие для абитуриентов). Ростов-на-Дону. «Феликс». 2008.</a:t>
          </a:r>
          <a:endParaRPr lang="ru-RU" dirty="0"/>
        </a:p>
      </dgm:t>
    </dgm:pt>
    <dgm:pt modelId="{FD907022-5DB5-4D7A-BA99-E1D89BB62833}" type="parTrans" cxnId="{94CF1B57-7F20-4F0F-B5B8-1BF3E3D7CCEB}">
      <dgm:prSet/>
      <dgm:spPr/>
      <dgm:t>
        <a:bodyPr/>
        <a:lstStyle/>
        <a:p>
          <a:endParaRPr lang="ru-RU"/>
        </a:p>
      </dgm:t>
    </dgm:pt>
    <dgm:pt modelId="{E846C35B-6272-43E3-8502-0794EC335056}" type="sibTrans" cxnId="{94CF1B57-7F20-4F0F-B5B8-1BF3E3D7CCEB}">
      <dgm:prSet/>
      <dgm:spPr/>
      <dgm:t>
        <a:bodyPr/>
        <a:lstStyle/>
        <a:p>
          <a:endParaRPr lang="ru-RU"/>
        </a:p>
      </dgm:t>
    </dgm:pt>
    <dgm:pt modelId="{0025C1F1-A3BD-477E-9937-17739051D251}">
      <dgm:prSet phldrT="[Текст]"/>
      <dgm:spPr/>
      <dgm:t>
        <a:bodyPr/>
        <a:lstStyle/>
        <a:p>
          <a:r>
            <a:rPr lang="ru-RU" dirty="0" smtClean="0"/>
            <a:t>Работы по археологии</a:t>
          </a:r>
          <a:endParaRPr lang="ru-RU" dirty="0"/>
        </a:p>
      </dgm:t>
    </dgm:pt>
    <dgm:pt modelId="{C3953F2A-202B-48F6-8D35-269B09D5F2B2}" type="parTrans" cxnId="{621A2513-94CC-467D-B829-AA51383EEA13}">
      <dgm:prSet/>
      <dgm:spPr/>
      <dgm:t>
        <a:bodyPr/>
        <a:lstStyle/>
        <a:p>
          <a:endParaRPr lang="ru-RU"/>
        </a:p>
      </dgm:t>
    </dgm:pt>
    <dgm:pt modelId="{AAB37629-1ECD-49DD-8906-8E55C07B2EBE}" type="sibTrans" cxnId="{621A2513-94CC-467D-B829-AA51383EEA13}">
      <dgm:prSet/>
      <dgm:spPr/>
      <dgm:t>
        <a:bodyPr/>
        <a:lstStyle/>
        <a:p>
          <a:endParaRPr lang="ru-RU"/>
        </a:p>
      </dgm:t>
    </dgm:pt>
    <dgm:pt modelId="{2008E048-38B2-4311-9B0C-B8BAF3CEF177}">
      <dgm:prSet phldrT="[Текст]"/>
      <dgm:spPr/>
      <dgm:t>
        <a:bodyPr/>
        <a:lstStyle/>
        <a:p>
          <a:r>
            <a:rPr lang="ru-RU" dirty="0" smtClean="0"/>
            <a:t>Театрализация в археологии. Международная конференция «Поволжье – Урал». Ижевск. 2009.</a:t>
          </a:r>
          <a:endParaRPr lang="ru-RU" dirty="0"/>
        </a:p>
      </dgm:t>
    </dgm:pt>
    <dgm:pt modelId="{6149670D-D85E-44ED-92F8-492DB88D7CF3}" type="parTrans" cxnId="{B682127A-07CD-43AB-A072-1ECE294A4418}">
      <dgm:prSet/>
      <dgm:spPr/>
      <dgm:t>
        <a:bodyPr/>
        <a:lstStyle/>
        <a:p>
          <a:endParaRPr lang="ru-RU"/>
        </a:p>
      </dgm:t>
    </dgm:pt>
    <dgm:pt modelId="{0BA4B8A2-3855-4261-BDC0-EEA173F40D25}" type="sibTrans" cxnId="{B682127A-07CD-43AB-A072-1ECE294A4418}">
      <dgm:prSet/>
      <dgm:spPr/>
      <dgm:t>
        <a:bodyPr/>
        <a:lstStyle/>
        <a:p>
          <a:endParaRPr lang="ru-RU"/>
        </a:p>
      </dgm:t>
    </dgm:pt>
    <dgm:pt modelId="{D7BB2EBC-E127-496F-A1BC-62E7D68B6797}">
      <dgm:prSet phldrT="[Текст]"/>
      <dgm:spPr/>
      <dgm:t>
        <a:bodyPr/>
        <a:lstStyle/>
        <a:p>
          <a:r>
            <a:rPr lang="ru-RU" dirty="0" err="1" smtClean="0"/>
            <a:t>Увек</a:t>
          </a:r>
          <a:r>
            <a:rPr lang="ru-RU" dirty="0" smtClean="0"/>
            <a:t> и народы </a:t>
          </a:r>
          <a:r>
            <a:rPr lang="ru-RU" dirty="0" err="1" smtClean="0"/>
            <a:t>Поволжья\\Народы</a:t>
          </a:r>
          <a:r>
            <a:rPr lang="ru-RU" dirty="0" smtClean="0"/>
            <a:t> Поволжья. Саратов. 2008.</a:t>
          </a:r>
          <a:endParaRPr lang="ru-RU" dirty="0"/>
        </a:p>
      </dgm:t>
    </dgm:pt>
    <dgm:pt modelId="{35528373-FCC3-41CB-A952-CDEA3CFDC0EA}" type="parTrans" cxnId="{CC7AE22B-2C8B-473F-BB1B-260751A4214E}">
      <dgm:prSet/>
      <dgm:spPr/>
      <dgm:t>
        <a:bodyPr/>
        <a:lstStyle/>
        <a:p>
          <a:endParaRPr lang="ru-RU"/>
        </a:p>
      </dgm:t>
    </dgm:pt>
    <dgm:pt modelId="{82D42B3D-40B0-4DB7-8037-9F16E2979508}" type="sibTrans" cxnId="{CC7AE22B-2C8B-473F-BB1B-260751A4214E}">
      <dgm:prSet/>
      <dgm:spPr/>
      <dgm:t>
        <a:bodyPr/>
        <a:lstStyle/>
        <a:p>
          <a:endParaRPr lang="ru-RU"/>
        </a:p>
      </dgm:t>
    </dgm:pt>
    <dgm:pt modelId="{CD12A307-F187-41BF-9EDE-DB9043CE51BE}">
      <dgm:prSet phldrT="[Текст]"/>
      <dgm:spPr/>
      <dgm:t>
        <a:bodyPr/>
        <a:lstStyle/>
        <a:p>
          <a:r>
            <a:rPr lang="ru-RU" dirty="0" smtClean="0"/>
            <a:t>Энциклопедия по истории для дошкольников. М. 2008.</a:t>
          </a:r>
          <a:endParaRPr lang="ru-RU" dirty="0"/>
        </a:p>
      </dgm:t>
    </dgm:pt>
    <dgm:pt modelId="{664068D4-39DB-4545-8D2C-4B4C8D1F57C3}" type="parTrans" cxnId="{3657BB4E-6496-4C62-AE43-ECFA0BBDF615}">
      <dgm:prSet/>
      <dgm:spPr/>
      <dgm:t>
        <a:bodyPr/>
        <a:lstStyle/>
        <a:p>
          <a:endParaRPr lang="ru-RU"/>
        </a:p>
      </dgm:t>
    </dgm:pt>
    <dgm:pt modelId="{30F8336D-1299-429E-B989-D2BAD0161426}" type="sibTrans" cxnId="{3657BB4E-6496-4C62-AE43-ECFA0BBDF615}">
      <dgm:prSet/>
      <dgm:spPr/>
      <dgm:t>
        <a:bodyPr/>
        <a:lstStyle/>
        <a:p>
          <a:endParaRPr lang="ru-RU"/>
        </a:p>
      </dgm:t>
    </dgm:pt>
    <dgm:pt modelId="{11CCE42D-95B0-4838-8FAB-129957EB9A8B}" type="pres">
      <dgm:prSet presAssocID="{60050CA5-C493-43B9-A16E-3B3475DA4FF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658865-0F68-4231-9EE2-B5FCD1057F0F}" type="pres">
      <dgm:prSet presAssocID="{A946C0AB-A104-4128-AD48-DFC16125112C}" presName="linNode" presStyleCnt="0"/>
      <dgm:spPr/>
    </dgm:pt>
    <dgm:pt modelId="{8F04FD0B-323E-464E-8204-B342AFE79CE6}" type="pres">
      <dgm:prSet presAssocID="{A946C0AB-A104-4128-AD48-DFC16125112C}" presName="parentText" presStyleLbl="node1" presStyleIdx="0" presStyleCnt="3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044D0-5865-4D1C-974C-FC439416EB9F}" type="pres">
      <dgm:prSet presAssocID="{A946C0AB-A104-4128-AD48-DFC16125112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95189E-9399-4941-938E-859B13F7FB77}" type="pres">
      <dgm:prSet presAssocID="{2C664FF1-01A1-4544-A518-BF8A566656CC}" presName="sp" presStyleCnt="0"/>
      <dgm:spPr/>
    </dgm:pt>
    <dgm:pt modelId="{58210B10-954B-44D7-93DF-0636C69EF369}" type="pres">
      <dgm:prSet presAssocID="{AE21D0AA-F980-4B53-A22F-10A4170DEF3E}" presName="linNode" presStyleCnt="0"/>
      <dgm:spPr/>
    </dgm:pt>
    <dgm:pt modelId="{22B401F2-FE2F-49E5-ABE2-76B0827EE409}" type="pres">
      <dgm:prSet presAssocID="{AE21D0AA-F980-4B53-A22F-10A4170DEF3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DB65D-121A-4A89-8986-4DFCF3F27045}" type="pres">
      <dgm:prSet presAssocID="{AE21D0AA-F980-4B53-A22F-10A4170DEF3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AC6471-D4E5-40D1-8ABD-015A59D31BC3}" type="pres">
      <dgm:prSet presAssocID="{E3596B7E-F678-4CE3-9C0D-5B44B7711C04}" presName="sp" presStyleCnt="0"/>
      <dgm:spPr/>
    </dgm:pt>
    <dgm:pt modelId="{6193218C-16D5-4AFE-B06F-225ABC7EC04B}" type="pres">
      <dgm:prSet presAssocID="{0025C1F1-A3BD-477E-9937-17739051D251}" presName="linNode" presStyleCnt="0"/>
      <dgm:spPr/>
    </dgm:pt>
    <dgm:pt modelId="{E574BF78-5C35-4110-8FEF-C2D3F4CD1530}" type="pres">
      <dgm:prSet presAssocID="{0025C1F1-A3BD-477E-9937-17739051D25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EA1BE5-32E5-496E-923F-C85D15E8790B}" type="pres">
      <dgm:prSet presAssocID="{0025C1F1-A3BD-477E-9937-17739051D25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AA14B7-3B4E-475E-91D8-9193A95594A4}" type="presOf" srcId="{CD12A307-F187-41BF-9EDE-DB9043CE51BE}" destId="{595DB65D-121A-4A89-8986-4DFCF3F27045}" srcOrd="0" destOrd="2" presId="urn:microsoft.com/office/officeart/2005/8/layout/vList5"/>
    <dgm:cxn modelId="{787CA471-1958-4183-B313-33117BEC35E8}" srcId="{60050CA5-C493-43B9-A16E-3B3475DA4FFB}" destId="{AE21D0AA-F980-4B53-A22F-10A4170DEF3E}" srcOrd="1" destOrd="0" parTransId="{C7CB4596-1E98-43EB-ABBC-1CB848D12D31}" sibTransId="{E3596B7E-F678-4CE3-9C0D-5B44B7711C04}"/>
    <dgm:cxn modelId="{EE69C64C-A76E-4BDD-90EF-75BF581D7ECE}" type="presOf" srcId="{60050CA5-C493-43B9-A16E-3B3475DA4FFB}" destId="{11CCE42D-95B0-4838-8FAB-129957EB9A8B}" srcOrd="0" destOrd="0" presId="urn:microsoft.com/office/officeart/2005/8/layout/vList5"/>
    <dgm:cxn modelId="{621A2513-94CC-467D-B829-AA51383EEA13}" srcId="{60050CA5-C493-43B9-A16E-3B3475DA4FFB}" destId="{0025C1F1-A3BD-477E-9937-17739051D251}" srcOrd="2" destOrd="0" parTransId="{C3953F2A-202B-48F6-8D35-269B09D5F2B2}" sibTransId="{AAB37629-1ECD-49DD-8906-8E55C07B2EBE}"/>
    <dgm:cxn modelId="{0F199C0F-AF43-44EE-9D3F-05DDF86A9A12}" type="presOf" srcId="{DCDFA188-9973-464A-A0E9-988375BD063A}" destId="{56F044D0-5865-4D1C-974C-FC439416EB9F}" srcOrd="0" destOrd="0" presId="urn:microsoft.com/office/officeart/2005/8/layout/vList5"/>
    <dgm:cxn modelId="{94CF1B57-7F20-4F0F-B5B8-1BF3E3D7CCEB}" srcId="{AE21D0AA-F980-4B53-A22F-10A4170DEF3E}" destId="{01031671-38E1-491E-8C82-E223F178E290}" srcOrd="1" destOrd="0" parTransId="{FD907022-5DB5-4D7A-BA99-E1D89BB62833}" sibTransId="{E846C35B-6272-43E3-8502-0794EC335056}"/>
    <dgm:cxn modelId="{CC7AE22B-2C8B-473F-BB1B-260751A4214E}" srcId="{0025C1F1-A3BD-477E-9937-17739051D251}" destId="{D7BB2EBC-E127-496F-A1BC-62E7D68B6797}" srcOrd="1" destOrd="0" parTransId="{35528373-FCC3-41CB-A952-CDEA3CFDC0EA}" sibTransId="{82D42B3D-40B0-4DB7-8037-9F16E2979508}"/>
    <dgm:cxn modelId="{BF0119D8-EB63-4989-B636-8418D0502F84}" srcId="{A946C0AB-A104-4128-AD48-DFC16125112C}" destId="{33790E3E-FD38-40C9-9992-B0F1EB642345}" srcOrd="1" destOrd="0" parTransId="{5BCFCDA8-3B7F-4386-B030-A41309B0CCBF}" sibTransId="{3DB84E03-5585-4044-A7AF-957E99F97BE8}"/>
    <dgm:cxn modelId="{63C79BBD-4B68-4BF8-BC98-8CBC5824C910}" type="presOf" srcId="{01031671-38E1-491E-8C82-E223F178E290}" destId="{595DB65D-121A-4A89-8986-4DFCF3F27045}" srcOrd="0" destOrd="1" presId="urn:microsoft.com/office/officeart/2005/8/layout/vList5"/>
    <dgm:cxn modelId="{B682127A-07CD-43AB-A072-1ECE294A4418}" srcId="{0025C1F1-A3BD-477E-9937-17739051D251}" destId="{2008E048-38B2-4311-9B0C-B8BAF3CEF177}" srcOrd="0" destOrd="0" parTransId="{6149670D-D85E-44ED-92F8-492DB88D7CF3}" sibTransId="{0BA4B8A2-3855-4261-BDC0-EEA173F40D25}"/>
    <dgm:cxn modelId="{60F3BDAE-DBFA-41E2-A6E5-A4F5ECA355E2}" type="presOf" srcId="{33790E3E-FD38-40C9-9992-B0F1EB642345}" destId="{56F044D0-5865-4D1C-974C-FC439416EB9F}" srcOrd="0" destOrd="1" presId="urn:microsoft.com/office/officeart/2005/8/layout/vList5"/>
    <dgm:cxn modelId="{F05E40F4-9CD8-4B1A-AEA8-9247BA398AFC}" srcId="{60050CA5-C493-43B9-A16E-3B3475DA4FFB}" destId="{A946C0AB-A104-4128-AD48-DFC16125112C}" srcOrd="0" destOrd="0" parTransId="{1B55FF5E-F626-406B-A3AF-86D9E6CC111B}" sibTransId="{2C664FF1-01A1-4544-A518-BF8A566656CC}"/>
    <dgm:cxn modelId="{0BED8DC5-A2D4-4CDD-952E-D4F951E739A1}" type="presOf" srcId="{0025C1F1-A3BD-477E-9937-17739051D251}" destId="{E574BF78-5C35-4110-8FEF-C2D3F4CD1530}" srcOrd="0" destOrd="0" presId="urn:microsoft.com/office/officeart/2005/8/layout/vList5"/>
    <dgm:cxn modelId="{9C1A13BE-2442-4C05-A766-5D24BA846411}" type="presOf" srcId="{AE21D0AA-F980-4B53-A22F-10A4170DEF3E}" destId="{22B401F2-FE2F-49E5-ABE2-76B0827EE409}" srcOrd="0" destOrd="0" presId="urn:microsoft.com/office/officeart/2005/8/layout/vList5"/>
    <dgm:cxn modelId="{3999C9D3-0D31-4145-A214-94D15BCD0BD1}" type="presOf" srcId="{A946C0AB-A104-4128-AD48-DFC16125112C}" destId="{8F04FD0B-323E-464E-8204-B342AFE79CE6}" srcOrd="0" destOrd="0" presId="urn:microsoft.com/office/officeart/2005/8/layout/vList5"/>
    <dgm:cxn modelId="{9AAC03D7-424B-4D4E-8151-FDF597E62FA6}" type="presOf" srcId="{D7BB2EBC-E127-496F-A1BC-62E7D68B6797}" destId="{98EA1BE5-32E5-496E-923F-C85D15E8790B}" srcOrd="0" destOrd="1" presId="urn:microsoft.com/office/officeart/2005/8/layout/vList5"/>
    <dgm:cxn modelId="{8C6A7DA5-4620-4F2C-B059-5D64E76DB8E9}" type="presOf" srcId="{2C8FCEE2-149A-48A0-9F7D-D7EDF9A394BB}" destId="{595DB65D-121A-4A89-8986-4DFCF3F27045}" srcOrd="0" destOrd="0" presId="urn:microsoft.com/office/officeart/2005/8/layout/vList5"/>
    <dgm:cxn modelId="{EFE206C4-5BAB-42D3-9E8F-A046AED09AF3}" type="presOf" srcId="{2008E048-38B2-4311-9B0C-B8BAF3CEF177}" destId="{98EA1BE5-32E5-496E-923F-C85D15E8790B}" srcOrd="0" destOrd="0" presId="urn:microsoft.com/office/officeart/2005/8/layout/vList5"/>
    <dgm:cxn modelId="{3657BB4E-6496-4C62-AE43-ECFA0BBDF615}" srcId="{AE21D0AA-F980-4B53-A22F-10A4170DEF3E}" destId="{CD12A307-F187-41BF-9EDE-DB9043CE51BE}" srcOrd="2" destOrd="0" parTransId="{664068D4-39DB-4545-8D2C-4B4C8D1F57C3}" sibTransId="{30F8336D-1299-429E-B989-D2BAD0161426}"/>
    <dgm:cxn modelId="{E67D71E6-C071-42B0-8C53-5ABA7230DC2E}" srcId="{A946C0AB-A104-4128-AD48-DFC16125112C}" destId="{DCDFA188-9973-464A-A0E9-988375BD063A}" srcOrd="0" destOrd="0" parTransId="{7E421164-4D1E-4669-B86E-86B27EE6B0C0}" sibTransId="{473B5DF2-F19D-4B62-AC70-FE123E537D8F}"/>
    <dgm:cxn modelId="{B5ECD63C-C2A3-4718-8C0F-C846CC46B001}" srcId="{AE21D0AA-F980-4B53-A22F-10A4170DEF3E}" destId="{2C8FCEE2-149A-48A0-9F7D-D7EDF9A394BB}" srcOrd="0" destOrd="0" parTransId="{13B335AC-1970-4EE7-85DE-CC2693FA9AD8}" sibTransId="{61289AD6-35E6-4252-9ABB-895C910016D8}"/>
    <dgm:cxn modelId="{10E1A33B-1757-46D6-AA94-A2B42F8C1634}" type="presParOf" srcId="{11CCE42D-95B0-4838-8FAB-129957EB9A8B}" destId="{2A658865-0F68-4231-9EE2-B5FCD1057F0F}" srcOrd="0" destOrd="0" presId="urn:microsoft.com/office/officeart/2005/8/layout/vList5"/>
    <dgm:cxn modelId="{C739E51B-C065-4F0E-B5BF-0181486F4840}" type="presParOf" srcId="{2A658865-0F68-4231-9EE2-B5FCD1057F0F}" destId="{8F04FD0B-323E-464E-8204-B342AFE79CE6}" srcOrd="0" destOrd="0" presId="urn:microsoft.com/office/officeart/2005/8/layout/vList5"/>
    <dgm:cxn modelId="{FAB5AE56-F67F-49A9-8362-05E743966941}" type="presParOf" srcId="{2A658865-0F68-4231-9EE2-B5FCD1057F0F}" destId="{56F044D0-5865-4D1C-974C-FC439416EB9F}" srcOrd="1" destOrd="0" presId="urn:microsoft.com/office/officeart/2005/8/layout/vList5"/>
    <dgm:cxn modelId="{26494407-1996-4594-B97B-139FA92B13D8}" type="presParOf" srcId="{11CCE42D-95B0-4838-8FAB-129957EB9A8B}" destId="{6695189E-9399-4941-938E-859B13F7FB77}" srcOrd="1" destOrd="0" presId="urn:microsoft.com/office/officeart/2005/8/layout/vList5"/>
    <dgm:cxn modelId="{544AFB5B-A332-4830-AD3A-BB2AE0DE2B17}" type="presParOf" srcId="{11CCE42D-95B0-4838-8FAB-129957EB9A8B}" destId="{58210B10-954B-44D7-93DF-0636C69EF369}" srcOrd="2" destOrd="0" presId="urn:microsoft.com/office/officeart/2005/8/layout/vList5"/>
    <dgm:cxn modelId="{E86DBD0A-5A9B-4B63-9A4A-7A0427E903D3}" type="presParOf" srcId="{58210B10-954B-44D7-93DF-0636C69EF369}" destId="{22B401F2-FE2F-49E5-ABE2-76B0827EE409}" srcOrd="0" destOrd="0" presId="urn:microsoft.com/office/officeart/2005/8/layout/vList5"/>
    <dgm:cxn modelId="{E415FA2B-424B-4F98-8F1A-E3E482BD8B59}" type="presParOf" srcId="{58210B10-954B-44D7-93DF-0636C69EF369}" destId="{595DB65D-121A-4A89-8986-4DFCF3F27045}" srcOrd="1" destOrd="0" presId="urn:microsoft.com/office/officeart/2005/8/layout/vList5"/>
    <dgm:cxn modelId="{7A5EB2FB-A0C7-4E68-87AD-8FFB0FE743EC}" type="presParOf" srcId="{11CCE42D-95B0-4838-8FAB-129957EB9A8B}" destId="{A4AC6471-D4E5-40D1-8ABD-015A59D31BC3}" srcOrd="3" destOrd="0" presId="urn:microsoft.com/office/officeart/2005/8/layout/vList5"/>
    <dgm:cxn modelId="{60837EEE-C8D8-47CD-BC3C-E5B3CEB497E4}" type="presParOf" srcId="{11CCE42D-95B0-4838-8FAB-129957EB9A8B}" destId="{6193218C-16D5-4AFE-B06F-225ABC7EC04B}" srcOrd="4" destOrd="0" presId="urn:microsoft.com/office/officeart/2005/8/layout/vList5"/>
    <dgm:cxn modelId="{2B890E26-1CBA-48BA-AEF5-FDEC5D5FCB26}" type="presParOf" srcId="{6193218C-16D5-4AFE-B06F-225ABC7EC04B}" destId="{E574BF78-5C35-4110-8FEF-C2D3F4CD1530}" srcOrd="0" destOrd="0" presId="urn:microsoft.com/office/officeart/2005/8/layout/vList5"/>
    <dgm:cxn modelId="{A0AAF54C-8F80-428B-8482-2BF955B20FCA}" type="presParOf" srcId="{6193218C-16D5-4AFE-B06F-225ABC7EC04B}" destId="{98EA1BE5-32E5-496E-923F-C85D15E8790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EBDE1-E551-4953-849F-E84231A117EF}">
      <dsp:nvSpPr>
        <dsp:cNvPr id="0" name=""/>
        <dsp:cNvSpPr/>
      </dsp:nvSpPr>
      <dsp:spPr>
        <a:xfrm>
          <a:off x="812" y="1258716"/>
          <a:ext cx="1976562" cy="28318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пятиборье</a:t>
          </a:r>
          <a:endParaRPr lang="ru-RU" sz="3100" kern="1200" dirty="0"/>
        </a:p>
      </dsp:txBody>
      <dsp:txXfrm>
        <a:off x="58704" y="1316608"/>
        <a:ext cx="1860778" cy="2716115"/>
      </dsp:txXfrm>
    </dsp:sp>
    <dsp:sp modelId="{4FBCF88F-A86C-4853-ACBC-F341082E75F6}">
      <dsp:nvSpPr>
        <dsp:cNvPr id="0" name=""/>
        <dsp:cNvSpPr/>
      </dsp:nvSpPr>
      <dsp:spPr>
        <a:xfrm rot="18109890">
          <a:off x="1623170" y="2021219"/>
          <a:ext cx="1499033" cy="33310"/>
        </a:xfrm>
        <a:custGeom>
          <a:avLst/>
          <a:gdLst/>
          <a:ahLst/>
          <a:cxnLst/>
          <a:rect l="0" t="0" r="0" b="0"/>
          <a:pathLst>
            <a:path>
              <a:moveTo>
                <a:pt x="0" y="16655"/>
              </a:moveTo>
              <a:lnTo>
                <a:pt x="1499033" y="1665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335211" y="2000398"/>
        <a:ext cx="74951" cy="74951"/>
      </dsp:txXfrm>
    </dsp:sp>
    <dsp:sp modelId="{311775A4-25FF-45D6-BCDD-A59A4A15F16D}">
      <dsp:nvSpPr>
        <dsp:cNvPr id="0" name=""/>
        <dsp:cNvSpPr/>
      </dsp:nvSpPr>
      <dsp:spPr>
        <a:xfrm>
          <a:off x="2768000" y="204250"/>
          <a:ext cx="1976562" cy="23936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бег</a:t>
          </a:r>
          <a:endParaRPr lang="ru-RU" sz="3100" kern="1200" dirty="0"/>
        </a:p>
      </dsp:txBody>
      <dsp:txXfrm>
        <a:off x="2825892" y="262142"/>
        <a:ext cx="1860778" cy="2277882"/>
      </dsp:txXfrm>
    </dsp:sp>
    <dsp:sp modelId="{296069E6-A02B-4124-A780-D0445510BE81}">
      <dsp:nvSpPr>
        <dsp:cNvPr id="0" name=""/>
        <dsp:cNvSpPr/>
      </dsp:nvSpPr>
      <dsp:spPr>
        <a:xfrm rot="19080542">
          <a:off x="4608004" y="1028599"/>
          <a:ext cx="1063739" cy="33310"/>
        </a:xfrm>
        <a:custGeom>
          <a:avLst/>
          <a:gdLst/>
          <a:ahLst/>
          <a:cxnLst/>
          <a:rect l="0" t="0" r="0" b="0"/>
          <a:pathLst>
            <a:path>
              <a:moveTo>
                <a:pt x="0" y="16655"/>
              </a:moveTo>
              <a:lnTo>
                <a:pt x="1063739" y="1665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13281" y="1018661"/>
        <a:ext cx="53186" cy="53186"/>
      </dsp:txXfrm>
    </dsp:sp>
    <dsp:sp modelId="{2BFF04A0-C5A5-4796-ACCF-D2ADA31A7C25}">
      <dsp:nvSpPr>
        <dsp:cNvPr id="0" name=""/>
        <dsp:cNvSpPr/>
      </dsp:nvSpPr>
      <dsp:spPr>
        <a:xfrm>
          <a:off x="5535187" y="195286"/>
          <a:ext cx="2612224" cy="9882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Прыжки в длину</a:t>
          </a:r>
          <a:endParaRPr lang="ru-RU" sz="3100" kern="1200" dirty="0"/>
        </a:p>
      </dsp:txBody>
      <dsp:txXfrm>
        <a:off x="5564133" y="224232"/>
        <a:ext cx="2554332" cy="930389"/>
      </dsp:txXfrm>
    </dsp:sp>
    <dsp:sp modelId="{FB6490C6-AED9-4320-BDA3-E1B3E8895166}">
      <dsp:nvSpPr>
        <dsp:cNvPr id="0" name=""/>
        <dsp:cNvSpPr/>
      </dsp:nvSpPr>
      <dsp:spPr>
        <a:xfrm rot="2142401">
          <a:off x="4653046" y="1668558"/>
          <a:ext cx="973657" cy="33310"/>
        </a:xfrm>
        <a:custGeom>
          <a:avLst/>
          <a:gdLst/>
          <a:ahLst/>
          <a:cxnLst/>
          <a:rect l="0" t="0" r="0" b="0"/>
          <a:pathLst>
            <a:path>
              <a:moveTo>
                <a:pt x="0" y="16655"/>
              </a:moveTo>
              <a:lnTo>
                <a:pt x="973657" y="1665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15533" y="1660872"/>
        <a:ext cx="48682" cy="48682"/>
      </dsp:txXfrm>
    </dsp:sp>
    <dsp:sp modelId="{401FF53F-C856-4D21-A45B-C16AB2192D46}">
      <dsp:nvSpPr>
        <dsp:cNvPr id="0" name=""/>
        <dsp:cNvSpPr/>
      </dsp:nvSpPr>
      <dsp:spPr>
        <a:xfrm>
          <a:off x="5535187" y="1331809"/>
          <a:ext cx="2302853" cy="12750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борьба</a:t>
          </a:r>
          <a:endParaRPr lang="ru-RU" sz="3100" kern="1200" dirty="0"/>
        </a:p>
      </dsp:txBody>
      <dsp:txXfrm>
        <a:off x="5572533" y="1369155"/>
        <a:ext cx="2228161" cy="1200378"/>
      </dsp:txXfrm>
    </dsp:sp>
    <dsp:sp modelId="{85F09F80-B240-4D5C-8978-C84FC3858B0E}">
      <dsp:nvSpPr>
        <dsp:cNvPr id="0" name=""/>
        <dsp:cNvSpPr/>
      </dsp:nvSpPr>
      <dsp:spPr>
        <a:xfrm rot="3486925">
          <a:off x="1624287" y="3293488"/>
          <a:ext cx="1496800" cy="33310"/>
        </a:xfrm>
        <a:custGeom>
          <a:avLst/>
          <a:gdLst/>
          <a:ahLst/>
          <a:cxnLst/>
          <a:rect l="0" t="0" r="0" b="0"/>
          <a:pathLst>
            <a:path>
              <a:moveTo>
                <a:pt x="0" y="16655"/>
              </a:moveTo>
              <a:lnTo>
                <a:pt x="1496800" y="1665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335267" y="3272723"/>
        <a:ext cx="74840" cy="74840"/>
      </dsp:txXfrm>
    </dsp:sp>
    <dsp:sp modelId="{00B5DAC3-F7B1-4776-9FAF-6B1C5A632DFA}">
      <dsp:nvSpPr>
        <dsp:cNvPr id="0" name=""/>
        <dsp:cNvSpPr/>
      </dsp:nvSpPr>
      <dsp:spPr>
        <a:xfrm>
          <a:off x="2768000" y="2746158"/>
          <a:ext cx="1976562" cy="239892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Метание диска</a:t>
          </a:r>
          <a:endParaRPr lang="ru-RU" sz="3100" kern="1200" dirty="0"/>
        </a:p>
      </dsp:txBody>
      <dsp:txXfrm>
        <a:off x="2825892" y="2804050"/>
        <a:ext cx="1860778" cy="2283140"/>
      </dsp:txXfrm>
    </dsp:sp>
    <dsp:sp modelId="{043BA193-968E-42B5-AEF0-6A736B24091F}">
      <dsp:nvSpPr>
        <dsp:cNvPr id="0" name=""/>
        <dsp:cNvSpPr/>
      </dsp:nvSpPr>
      <dsp:spPr>
        <a:xfrm>
          <a:off x="4744562" y="3928965"/>
          <a:ext cx="790624" cy="33310"/>
        </a:xfrm>
        <a:custGeom>
          <a:avLst/>
          <a:gdLst/>
          <a:ahLst/>
          <a:cxnLst/>
          <a:rect l="0" t="0" r="0" b="0"/>
          <a:pathLst>
            <a:path>
              <a:moveTo>
                <a:pt x="0" y="16655"/>
              </a:moveTo>
              <a:lnTo>
                <a:pt x="790624" y="1665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20109" y="3925855"/>
        <a:ext cx="39531" cy="39531"/>
      </dsp:txXfrm>
    </dsp:sp>
    <dsp:sp modelId="{CE232B69-412F-4ABC-868A-2D4646602BE3}">
      <dsp:nvSpPr>
        <dsp:cNvPr id="0" name=""/>
        <dsp:cNvSpPr/>
      </dsp:nvSpPr>
      <dsp:spPr>
        <a:xfrm>
          <a:off x="5535187" y="3076318"/>
          <a:ext cx="2693599" cy="173860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Метание копья</a:t>
          </a:r>
          <a:endParaRPr lang="ru-RU" sz="3100" kern="1200" dirty="0"/>
        </a:p>
      </dsp:txBody>
      <dsp:txXfrm>
        <a:off x="5586109" y="3127240"/>
        <a:ext cx="2591755" cy="16367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DE45FE-F3C2-4DA1-85D0-E43B9F6B05A4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Археологические источники (вазы, таблички, наградные кубки с надписями)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0" y="591343"/>
        <a:ext cx="2571749" cy="1543050"/>
      </dsp:txXfrm>
    </dsp:sp>
    <dsp:sp modelId="{8FF5F77A-6408-4B1B-9F32-F3BFB772E478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мифы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2828925" y="591343"/>
        <a:ext cx="2571749" cy="1543050"/>
      </dsp:txXfrm>
    </dsp:sp>
    <dsp:sp modelId="{2D5E2186-81A2-44CF-98D6-60A2F305B8AD}">
      <dsp:nvSpPr>
        <dsp:cNvPr id="0" name=""/>
        <dsp:cNvSpPr/>
      </dsp:nvSpPr>
      <dsp:spPr>
        <a:xfrm>
          <a:off x="5543561" y="542923"/>
          <a:ext cx="2571749" cy="15430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Архитектурные постройки и статуи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5543561" y="542923"/>
        <a:ext cx="2571749" cy="1543050"/>
      </dsp:txXfrm>
    </dsp:sp>
    <dsp:sp modelId="{F5670FBA-C4C3-49C9-81E3-1346207BBB77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Стихи, олимпийские оды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1414462" y="2391569"/>
        <a:ext cx="2571749" cy="1543050"/>
      </dsp:txXfrm>
    </dsp:sp>
    <dsp:sp modelId="{8D472F66-8348-438E-9439-BB6AF0541D79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Исторические произведения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4243387" y="2391569"/>
        <a:ext cx="2571749" cy="15430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8EDB49-9C94-4FF7-8FCC-1FD275DD78C9}">
      <dsp:nvSpPr>
        <dsp:cNvPr id="0" name=""/>
        <dsp:cNvSpPr/>
      </dsp:nvSpPr>
      <dsp:spPr>
        <a:xfrm rot="5400000">
          <a:off x="4532512" y="-2381059"/>
          <a:ext cx="1166849" cy="62251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Открытый урок «Великие битвы Великой войны»;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Викторина по древней истории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Игра «В первобытном обществе» для начальной школы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Конкурс эссе по истории России </a:t>
          </a:r>
          <a:endParaRPr lang="ru-RU" sz="1800" kern="1200" dirty="0"/>
        </a:p>
      </dsp:txBody>
      <dsp:txXfrm rot="-5400000">
        <a:off x="2003387" y="205027"/>
        <a:ext cx="6168139" cy="1052927"/>
      </dsp:txXfrm>
    </dsp:sp>
    <dsp:sp modelId="{FEDCE890-5D84-4723-B5CB-5D79056F1CB7}">
      <dsp:nvSpPr>
        <dsp:cNvPr id="0" name=""/>
        <dsp:cNvSpPr/>
      </dsp:nvSpPr>
      <dsp:spPr>
        <a:xfrm>
          <a:off x="10366" y="28595"/>
          <a:ext cx="2002275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Неделя истории</a:t>
          </a:r>
          <a:endParaRPr lang="ru-RU" sz="2100" kern="1200" dirty="0"/>
        </a:p>
      </dsp:txBody>
      <dsp:txXfrm>
        <a:off x="81567" y="99796"/>
        <a:ext cx="1859873" cy="1316160"/>
      </dsp:txXfrm>
    </dsp:sp>
    <dsp:sp modelId="{01A3B64B-51BD-47B0-8EA3-DB2EF2E8E05F}">
      <dsp:nvSpPr>
        <dsp:cNvPr id="0" name=""/>
        <dsp:cNvSpPr/>
      </dsp:nvSpPr>
      <dsp:spPr>
        <a:xfrm rot="5400000">
          <a:off x="4501425" y="-878896"/>
          <a:ext cx="1166849" cy="628375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Открытый урок «Великие битвы Великой войны»;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Викторина по древней истории родного края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Игра «В первобытном обществе» для начальной школы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Конкурс эссе по истории России </a:t>
          </a:r>
          <a:endParaRPr lang="ru-RU" sz="1800" kern="1200" dirty="0"/>
        </a:p>
      </dsp:txBody>
      <dsp:txXfrm rot="-5400000">
        <a:off x="1942973" y="1736517"/>
        <a:ext cx="6226794" cy="1052927"/>
      </dsp:txXfrm>
    </dsp:sp>
    <dsp:sp modelId="{4BA688FE-BFD6-47A9-9FB7-F41F23B88EB1}">
      <dsp:nvSpPr>
        <dsp:cNvPr id="0" name=""/>
        <dsp:cNvSpPr/>
      </dsp:nvSpPr>
      <dsp:spPr>
        <a:xfrm>
          <a:off x="1111" y="1533700"/>
          <a:ext cx="1941860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Мероприятия по истории  и краеведению</a:t>
          </a:r>
          <a:endParaRPr lang="ru-RU" sz="2100" kern="1200" dirty="0"/>
        </a:p>
      </dsp:txBody>
      <dsp:txXfrm>
        <a:off x="72312" y="1604901"/>
        <a:ext cx="1799458" cy="1316160"/>
      </dsp:txXfrm>
    </dsp:sp>
    <dsp:sp modelId="{777D074A-C8DE-4A78-972A-461D19C510D2}">
      <dsp:nvSpPr>
        <dsp:cNvPr id="0" name=""/>
        <dsp:cNvSpPr/>
      </dsp:nvSpPr>
      <dsp:spPr>
        <a:xfrm rot="5400000">
          <a:off x="4526588" y="681299"/>
          <a:ext cx="1166849" cy="62263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err="1" smtClean="0"/>
            <a:t>Кулида</a:t>
          </a:r>
          <a:r>
            <a:rPr lang="ru-RU" sz="1500" kern="1200" dirty="0" smtClean="0"/>
            <a:t> А. «Исследования курганов около с. Мирный»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Гудкова К. «Грачевка – моя Малая Родина»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Рубцов И.А. История казачества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err="1" smtClean="0"/>
            <a:t>Стасюк</a:t>
          </a:r>
          <a:r>
            <a:rPr lang="ru-RU" sz="1500" kern="1200" dirty="0" smtClean="0"/>
            <a:t> А. «Славный человек земли русской»</a:t>
          </a:r>
          <a:endParaRPr lang="ru-RU" sz="1500" kern="1200" dirty="0"/>
        </a:p>
      </dsp:txBody>
      <dsp:txXfrm rot="-5400000">
        <a:off x="1996841" y="3268008"/>
        <a:ext cx="6169383" cy="1052927"/>
      </dsp:txXfrm>
    </dsp:sp>
    <dsp:sp modelId="{FE1D7B09-4C1D-473A-A40F-D136F3A68835}">
      <dsp:nvSpPr>
        <dsp:cNvPr id="0" name=""/>
        <dsp:cNvSpPr/>
      </dsp:nvSpPr>
      <dsp:spPr>
        <a:xfrm>
          <a:off x="1111" y="3065190"/>
          <a:ext cx="1995729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Проектная деятельность</a:t>
          </a:r>
          <a:endParaRPr lang="ru-RU" sz="2100" kern="1200" dirty="0"/>
        </a:p>
      </dsp:txBody>
      <dsp:txXfrm>
        <a:off x="72312" y="3136391"/>
        <a:ext cx="1853327" cy="13161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F044D0-5865-4D1C-974C-FC439416EB9F}">
      <dsp:nvSpPr>
        <dsp:cNvPr id="0" name=""/>
        <dsp:cNvSpPr/>
      </dsp:nvSpPr>
      <dsp:spPr>
        <a:xfrm rot="5400000">
          <a:off x="5388690" y="-2030991"/>
          <a:ext cx="1289232" cy="56784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err="1" smtClean="0"/>
            <a:t>Брейн</a:t>
          </a:r>
          <a:r>
            <a:rPr lang="ru-RU" sz="1500" kern="1200" dirty="0" smtClean="0"/>
            <a:t>-ринг по Великой Отечественной войне\\ «К вершинам мастерства» - </a:t>
          </a:r>
          <a:r>
            <a:rPr lang="en-US" sz="1500" kern="1200" dirty="0" smtClean="0"/>
            <a:t>I</a:t>
          </a:r>
          <a:r>
            <a:rPr lang="ru-RU" sz="1500" kern="1200" dirty="0" smtClean="0"/>
            <a:t> муниципальный сборник докладов и методических разработок учителей истории и обществознания». Саратов. 2013.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Классные часы с ролевыми играми. В печати.</a:t>
          </a:r>
          <a:endParaRPr lang="ru-RU" sz="1500" kern="1200" dirty="0"/>
        </a:p>
      </dsp:txBody>
      <dsp:txXfrm rot="-5400000">
        <a:off x="3194104" y="226530"/>
        <a:ext cx="5615471" cy="1163362"/>
      </dsp:txXfrm>
    </dsp:sp>
    <dsp:sp modelId="{8F04FD0B-323E-464E-8204-B342AFE79CE6}">
      <dsp:nvSpPr>
        <dsp:cNvPr id="0" name=""/>
        <dsp:cNvSpPr/>
      </dsp:nvSpPr>
      <dsp:spPr>
        <a:xfrm>
          <a:off x="0" y="8"/>
          <a:ext cx="3194103" cy="1611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Работы по педагогике</a:t>
          </a:r>
          <a:endParaRPr lang="ru-RU" sz="4100" kern="1200" dirty="0"/>
        </a:p>
      </dsp:txBody>
      <dsp:txXfrm>
        <a:off x="78669" y="78677"/>
        <a:ext cx="3036765" cy="1454202"/>
      </dsp:txXfrm>
    </dsp:sp>
    <dsp:sp modelId="{595DB65D-121A-4A89-8986-4DFCF3F27045}">
      <dsp:nvSpPr>
        <dsp:cNvPr id="0" name=""/>
        <dsp:cNvSpPr/>
      </dsp:nvSpPr>
      <dsp:spPr>
        <a:xfrm rot="5400000">
          <a:off x="5388690" y="-338873"/>
          <a:ext cx="1289232" cy="56784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Великие империи мира. М. 2010.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История за 24 часа (пособие для абитуриентов). Ростов-на-Дону. «Феликс». 2008.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Энциклопедия по истории для дошкольников. М. 2008.</a:t>
          </a:r>
          <a:endParaRPr lang="ru-RU" sz="1500" kern="1200" dirty="0"/>
        </a:p>
      </dsp:txBody>
      <dsp:txXfrm rot="-5400000">
        <a:off x="3194104" y="1918648"/>
        <a:ext cx="5615471" cy="1163362"/>
      </dsp:txXfrm>
    </dsp:sp>
    <dsp:sp modelId="{22B401F2-FE2F-49E5-ABE2-76B0827EE409}">
      <dsp:nvSpPr>
        <dsp:cNvPr id="0" name=""/>
        <dsp:cNvSpPr/>
      </dsp:nvSpPr>
      <dsp:spPr>
        <a:xfrm>
          <a:off x="0" y="1694559"/>
          <a:ext cx="3194103" cy="1611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Работы по истории</a:t>
          </a:r>
          <a:endParaRPr lang="ru-RU" sz="4100" kern="1200" dirty="0"/>
        </a:p>
      </dsp:txBody>
      <dsp:txXfrm>
        <a:off x="78669" y="1773228"/>
        <a:ext cx="3036765" cy="1454202"/>
      </dsp:txXfrm>
    </dsp:sp>
    <dsp:sp modelId="{98EA1BE5-32E5-496E-923F-C85D15E8790B}">
      <dsp:nvSpPr>
        <dsp:cNvPr id="0" name=""/>
        <dsp:cNvSpPr/>
      </dsp:nvSpPr>
      <dsp:spPr>
        <a:xfrm rot="5400000">
          <a:off x="5388690" y="1353244"/>
          <a:ext cx="1289232" cy="56784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Театрализация в археологии. Международная конференция «Поволжье – Урал». Ижевск. 2009.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err="1" smtClean="0"/>
            <a:t>Увек</a:t>
          </a:r>
          <a:r>
            <a:rPr lang="ru-RU" sz="1500" kern="1200" dirty="0" smtClean="0"/>
            <a:t> и народы </a:t>
          </a:r>
          <a:r>
            <a:rPr lang="ru-RU" sz="1500" kern="1200" dirty="0" err="1" smtClean="0"/>
            <a:t>Поволжья\\Народы</a:t>
          </a:r>
          <a:r>
            <a:rPr lang="ru-RU" sz="1500" kern="1200" dirty="0" smtClean="0"/>
            <a:t> Поволжья. Саратов. 2008.</a:t>
          </a:r>
          <a:endParaRPr lang="ru-RU" sz="1500" kern="1200" dirty="0"/>
        </a:p>
      </dsp:txBody>
      <dsp:txXfrm rot="-5400000">
        <a:off x="3194104" y="3610766"/>
        <a:ext cx="5615471" cy="1163362"/>
      </dsp:txXfrm>
    </dsp:sp>
    <dsp:sp modelId="{E574BF78-5C35-4110-8FEF-C2D3F4CD1530}">
      <dsp:nvSpPr>
        <dsp:cNvPr id="0" name=""/>
        <dsp:cNvSpPr/>
      </dsp:nvSpPr>
      <dsp:spPr>
        <a:xfrm>
          <a:off x="0" y="3386677"/>
          <a:ext cx="3194103" cy="1611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Работы по археологии</a:t>
          </a:r>
          <a:endParaRPr lang="ru-RU" sz="4100" kern="1200" dirty="0"/>
        </a:p>
      </dsp:txBody>
      <dsp:txXfrm>
        <a:off x="78669" y="3465346"/>
        <a:ext cx="3036765" cy="14542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выполнена учителем истории МБОУ ООШ с.Грачевка Матюхиной Ю.А.</a:t>
            </a:r>
            <a:endParaRPr lang="ru-RU" dirty="0"/>
          </a:p>
        </p:txBody>
      </p:sp>
      <p:pic>
        <p:nvPicPr>
          <p:cNvPr id="4" name="Содержимое 3" descr="PB2801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2702" y="2000240"/>
            <a:ext cx="6658596" cy="412592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034" y="928670"/>
            <a:ext cx="8215370" cy="528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307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Марафонский бег</a:t>
            </a:r>
            <a:endParaRPr lang="ru-RU" sz="6600" dirty="0"/>
          </a:p>
        </p:txBody>
      </p:sp>
      <p:pic>
        <p:nvPicPr>
          <p:cNvPr id="4" name="Содержимое 3" descr="бег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928802"/>
            <a:ext cx="6500858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Олимпийская награда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Древнегреческий кубок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Современный кубок</a:t>
            </a:r>
            <a:endParaRPr lang="ru-RU" sz="3200" dirty="0"/>
          </a:p>
        </p:txBody>
      </p:sp>
      <p:pic>
        <p:nvPicPr>
          <p:cNvPr id="10" name="Содержимое 9" descr="куьок1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5720" y="2214554"/>
            <a:ext cx="4000527" cy="3929090"/>
          </a:xfrm>
        </p:spPr>
      </p:pic>
      <p:pic>
        <p:nvPicPr>
          <p:cNvPr id="9" name="Содержимое 8" descr="fifaclab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2174875"/>
            <a:ext cx="4071966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Римский император Феодосий </a:t>
            </a:r>
            <a:r>
              <a:rPr lang="en-US" b="1" dirty="0" smtClean="0"/>
              <a:t>I</a:t>
            </a:r>
            <a:endParaRPr lang="ru-RU" b="1" dirty="0"/>
          </a:p>
        </p:txBody>
      </p:sp>
      <p:pic>
        <p:nvPicPr>
          <p:cNvPr id="4" name="Содержимое 3" descr="феодоси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285860"/>
            <a:ext cx="6643734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642918"/>
          <a:ext cx="8229600" cy="534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Гонки на колесницах</a:t>
            </a:r>
            <a:endParaRPr lang="ru-RU" sz="6000" dirty="0"/>
          </a:p>
        </p:txBody>
      </p:sp>
      <p:pic>
        <p:nvPicPr>
          <p:cNvPr id="4" name="Содержимое 3" descr="колесницы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785926"/>
            <a:ext cx="6858048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Олимпийские игры были общими для всех греческих городов?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Древние Олимпийские игры продолжались около 10 веков?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Можно ли было присутствовать на Олимпийских играх женщинам?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Поднятие тяжестей входило в пятиборье?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адион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8358246" cy="555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Марафонская дистанция действительно составляет 42 км?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Autofit/>
          </a:bodyPr>
          <a:lstStyle/>
          <a:p>
            <a:r>
              <a:rPr lang="ru-RU" sz="6600" dirty="0" smtClean="0"/>
              <a:t>Олимпийские игры были запрещены из-за того, что император Феодосий посчитал их скучными?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Символом Зимних Олимпийских Игр в Сочи стал бурый Мишка?</a:t>
            </a:r>
            <a:endParaRPr lang="ru-RU" sz="4800" b="1" dirty="0"/>
          </a:p>
        </p:txBody>
      </p:sp>
      <p:pic>
        <p:nvPicPr>
          <p:cNvPr id="3" name="Рисунок 2" descr="http://festival.1september.ru/articles/533123/Image753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400300"/>
            <a:ext cx="5572164" cy="381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Символы Зимней Олимпиады в Сочи</a:t>
            </a:r>
            <a:endParaRPr lang="ru-RU" b="1" dirty="0"/>
          </a:p>
        </p:txBody>
      </p:sp>
      <p:pic>
        <p:nvPicPr>
          <p:cNvPr id="5" name="Содержимое 4" descr="260px-Stamps_of_Russia_2012_No_1559-61_Mascots_2014_Winter_Olympic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8143932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Откуда мы знаем об Олимпийских играх в Древней Греции?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DE45FE-F3C2-4DA1-85D0-E43B9F6B05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83DE45FE-F3C2-4DA1-85D0-E43B9F6B05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FF5F77A-6408-4B1B-9F32-F3BFB772E4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8FF5F77A-6408-4B1B-9F32-F3BFB772E4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D5E2186-81A2-44CF-98D6-60A2F305B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2D5E2186-81A2-44CF-98D6-60A2F305B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5670FBA-C4C3-49C9-81E3-1346207BBB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F5670FBA-C4C3-49C9-81E3-1346207BBB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472F66-8348-438E-9439-BB6AF0541D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8D472F66-8348-438E-9439-BB6AF0541D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всем за участие в уроке!</a:t>
            </a:r>
            <a:endParaRPr lang="ru-RU" dirty="0"/>
          </a:p>
        </p:txBody>
      </p:sp>
      <p:pic>
        <p:nvPicPr>
          <p:cNvPr id="4" name="Содержимое 3" descr="огонь2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571612"/>
            <a:ext cx="7500990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9240623"/>
              </p:ext>
            </p:extLst>
          </p:nvPr>
        </p:nvGraphicFramePr>
        <p:xfrm>
          <a:off x="467544" y="188640"/>
          <a:ext cx="8143875" cy="64621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14687"/>
                <a:gridCol w="1714500"/>
                <a:gridCol w="1178719"/>
                <a:gridCol w="2035969"/>
              </a:tblGrid>
              <a:tr h="1800223">
                <a:tc gridSpan="4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Результативность  использования мотивации успеха в учебной и во внеурочной  деятельности </a:t>
                      </a:r>
                    </a:p>
                    <a:p>
                      <a:pPr algn="ctr"/>
                      <a:r>
                        <a:rPr lang="ru-RU" sz="2800" b="1" dirty="0" smtClean="0"/>
                        <a:t>(данные за 2 учебных года -2013\2014 и 2014\2105)</a:t>
                      </a:r>
                      <a:endParaRPr lang="ru-RU" sz="2800" b="1" dirty="0"/>
                    </a:p>
                  </a:txBody>
                  <a:tcPr marL="91439" marR="91439" marT="45726" marB="45726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4223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Призовые места</a:t>
                      </a:r>
                      <a:endParaRPr lang="ru-RU" sz="2400" b="1" dirty="0"/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Федеральный уровень</a:t>
                      </a:r>
                      <a:endParaRPr lang="ru-RU" sz="1800" b="1" dirty="0"/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Региональный уровень</a:t>
                      </a:r>
                      <a:endParaRPr lang="ru-RU" sz="1800" b="1" dirty="0"/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Районный уровень</a:t>
                      </a:r>
                      <a:endParaRPr lang="ru-RU" sz="1800" b="1" dirty="0"/>
                    </a:p>
                  </a:txBody>
                  <a:tcPr marL="91439" marR="91439" marT="45726" marB="45726"/>
                </a:tc>
              </a:tr>
              <a:tr h="15774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Участие в конкурсах учащихся</a:t>
                      </a:r>
                    </a:p>
                    <a:p>
                      <a:endParaRPr lang="ru-RU" sz="2400" b="1" dirty="0"/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7</a:t>
                      </a:r>
                      <a:endParaRPr lang="ru-RU" sz="2800" b="1" dirty="0"/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8</a:t>
                      </a:r>
                      <a:endParaRPr lang="ru-RU" sz="2800" b="1" dirty="0"/>
                    </a:p>
                  </a:txBody>
                  <a:tcPr marL="91439" marR="91439" marT="45726" marB="45726"/>
                </a:tc>
              </a:tr>
              <a:tr h="154223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Участие в конкурсах педагога</a:t>
                      </a:r>
                      <a:endParaRPr lang="ru-RU" sz="2400" b="1" dirty="0"/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5</a:t>
                      </a:r>
                      <a:endParaRPr lang="ru-RU" sz="3200" b="1" dirty="0"/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</a:t>
                      </a:r>
                      <a:endParaRPr lang="ru-RU" sz="3200" b="1" dirty="0"/>
                    </a:p>
                  </a:txBody>
                  <a:tcPr marL="91439" marR="91439" marT="45726" marB="4572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921354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2800" b="1" dirty="0" smtClean="0"/>
              <a:t>Учебные мероприятия школьного уровня, подготовленные и проведенные учителем с использованием технологии «мотивация успеха»:</a:t>
            </a:r>
            <a:endParaRPr lang="ru-RU" altLang="ru-RU" sz="2800" dirty="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122232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0069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/>
              <a:t>Научные и научно-популярные публикации педагога </a:t>
            </a:r>
            <a:r>
              <a:rPr lang="ru-RU" altLang="ru-RU" sz="2800" b="1" dirty="0" err="1" smtClean="0"/>
              <a:t>Ю.А.Матюхиной</a:t>
            </a:r>
            <a:r>
              <a:rPr lang="ru-RU" altLang="ru-RU" sz="2800" b="1" dirty="0" smtClean="0"/>
              <a:t> за 2008-2015 гг.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56256929"/>
              </p:ext>
            </p:extLst>
          </p:nvPr>
        </p:nvGraphicFramePr>
        <p:xfrm>
          <a:off x="0" y="1571612"/>
          <a:ext cx="887251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9400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500063" y="214313"/>
            <a:ext cx="8072437" cy="5286375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18436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sz="4400" smtClean="0"/>
              <a:t>     Все должно быть изложено так просто, как только возможно, но не проще.</a:t>
            </a:r>
          </a:p>
          <a:p>
            <a:pPr algn="ctr">
              <a:buFont typeface="Arial" charset="0"/>
              <a:buNone/>
            </a:pPr>
            <a:r>
              <a:rPr lang="ru-RU" altLang="ru-RU" sz="4400" smtClean="0"/>
              <a:t/>
            </a:r>
            <a:br>
              <a:rPr lang="ru-RU" altLang="ru-RU" sz="4400" smtClean="0"/>
            </a:br>
            <a:r>
              <a:rPr lang="ru-RU" altLang="ru-RU" sz="4400" smtClean="0"/>
              <a:t> Альберт ЭЙНШТЕЙН</a:t>
            </a:r>
          </a:p>
        </p:txBody>
      </p:sp>
    </p:spTree>
    <p:extLst>
      <p:ext uri="{BB962C8B-B14F-4D97-AF65-F5344CB8AC3E}">
        <p14:creationId xmlns:p14="http://schemas.microsoft.com/office/powerpoint/2010/main" xmlns="" val="238262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Autofit/>
          </a:bodyPr>
          <a:lstStyle/>
          <a:p>
            <a:r>
              <a:rPr lang="ru-RU" dirty="0" smtClean="0"/>
              <a:t>«В старину в античном мире, много лет тому назад, </a:t>
            </a:r>
            <a:br>
              <a:rPr lang="ru-RU" dirty="0" smtClean="0"/>
            </a:br>
            <a:r>
              <a:rPr lang="ru-RU" dirty="0" smtClean="0"/>
              <a:t>Города не жили в мире, шел войной на брата брат. </a:t>
            </a:r>
            <a:br>
              <a:rPr lang="ru-RU" dirty="0" smtClean="0"/>
            </a:br>
            <a:r>
              <a:rPr lang="ru-RU" dirty="0" smtClean="0"/>
              <a:t>И мудрейшие решили: «Ссоры вечные страшны, </a:t>
            </a:r>
            <a:br>
              <a:rPr lang="ru-RU" dirty="0" smtClean="0"/>
            </a:br>
            <a:r>
              <a:rPr lang="ru-RU" dirty="0" smtClean="0"/>
              <a:t>Можно ль в смелости и в силе состязаться без войны?»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ОЛИМПИЙСКИЕ ИГРЫ В ДРЕВНЕЙ ГРЕЦИИ</a:t>
            </a:r>
            <a:endParaRPr lang="ru-RU" b="1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357298"/>
            <a:ext cx="8072494" cy="4929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КомпьюМаркет\Рабочий стол\учитель года\открытый урок\игры2\игры\бег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643866" cy="60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928825"/>
          </a:xfrm>
        </p:spPr>
        <p:txBody>
          <a:bodyPr>
            <a:normAutofit/>
          </a:bodyPr>
          <a:lstStyle/>
          <a:p>
            <a:r>
              <a:rPr lang="ru-RU" sz="6600" dirty="0" smtClean="0"/>
              <a:t>    </a:t>
            </a:r>
            <a:r>
              <a:rPr lang="ru-RU" sz="9600" b="1" dirty="0" smtClean="0">
                <a:solidFill>
                  <a:srgbClr val="FF0000"/>
                </a:solidFill>
              </a:rPr>
              <a:t>атлеты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</a:rPr>
              <a:t>олимпионики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428736"/>
            <a:ext cx="7429552" cy="4143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160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искобол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4000527" cy="4643470"/>
          </a:xfrm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357298"/>
            <a:ext cx="4214842" cy="457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омпьюМаркет\Рабочий стол\учитель года\открытый урок\игры2\игры\стадион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7786742" cy="5429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4500593"/>
          </a:xfrm>
        </p:spPr>
        <p:txBody>
          <a:bodyPr>
            <a:normAutofit/>
          </a:bodyPr>
          <a:lstStyle/>
          <a:p>
            <a:r>
              <a:rPr lang="ru-RU" sz="10700" b="1" dirty="0" smtClean="0">
                <a:solidFill>
                  <a:srgbClr val="FF0000"/>
                </a:solidFill>
              </a:rPr>
              <a:t>Стадион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10700" b="1" dirty="0" smtClean="0">
                <a:solidFill>
                  <a:schemeClr val="bg2"/>
                </a:solidFill>
              </a:rPr>
              <a:t>пятиборье</a:t>
            </a:r>
            <a:endParaRPr lang="ru-RU" sz="107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ыжки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000108"/>
            <a:ext cx="7715304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454</Words>
  <Application>Microsoft Office PowerPoint</Application>
  <PresentationFormat>Экран (4:3)</PresentationFormat>
  <Paragraphs>77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выполнена учителем истории МБОУ ООШ с.Грачевка Матюхиной Ю.А.</vt:lpstr>
      <vt:lpstr>Слайд 2</vt:lpstr>
      <vt:lpstr>«В старину в античном мире, много лет тому назад,  Города не жили в мире, шел войной на брата брат.  И мудрейшие решили: «Ссоры вечные страшны,  Можно ль в смелости и в силе состязаться без войны?»</vt:lpstr>
      <vt:lpstr>ОЛИМПИЙСКИЕ ИГРЫ В ДРЕВНЕЙ ГРЕЦИИ</vt:lpstr>
      <vt:lpstr>    атлеты</vt:lpstr>
      <vt:lpstr>Слайд 6</vt:lpstr>
      <vt:lpstr>Слайд 7</vt:lpstr>
      <vt:lpstr>Стадион  пятиборье</vt:lpstr>
      <vt:lpstr>Слайд 9</vt:lpstr>
      <vt:lpstr>Слайд 10</vt:lpstr>
      <vt:lpstr>Марафонский бег</vt:lpstr>
      <vt:lpstr>Олимпийская награда</vt:lpstr>
      <vt:lpstr>Римский император Феодосий I</vt:lpstr>
      <vt:lpstr>Слайд 14</vt:lpstr>
      <vt:lpstr>Гонки на колесницах</vt:lpstr>
      <vt:lpstr>Олимпийские игры были общими для всех греческих городов?</vt:lpstr>
      <vt:lpstr>Древние Олимпийские игры продолжались около 10 веков?</vt:lpstr>
      <vt:lpstr>Можно ли было присутствовать на Олимпийских играх женщинам?</vt:lpstr>
      <vt:lpstr>Поднятие тяжестей входило в пятиборье?</vt:lpstr>
      <vt:lpstr>Марафонская дистанция действительно составляет 42 км?</vt:lpstr>
      <vt:lpstr>Олимпийские игры были запрещены из-за того, что император Феодосий посчитал их скучными?</vt:lpstr>
      <vt:lpstr>Символом Зимних Олимпийских Игр в Сочи стал бурый Мишка?</vt:lpstr>
      <vt:lpstr>Символы Зимней Олимпиады в Сочи</vt:lpstr>
      <vt:lpstr>Откуда мы знаем об Олимпийских играх в Древней Греции?</vt:lpstr>
      <vt:lpstr>Спасибо всем за участие в уроке!</vt:lpstr>
      <vt:lpstr>Слайд 26</vt:lpstr>
      <vt:lpstr>Учебные мероприятия школьного уровня, подготовленные и проведенные учителем с использованием технологии «мотивация успеха»:</vt:lpstr>
      <vt:lpstr>Научные и научно-популярные публикации педагога Ю.А.Матюхиной за 2008-2015 гг.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1</cp:lastModifiedBy>
  <cp:revision>64</cp:revision>
  <dcterms:modified xsi:type="dcterms:W3CDTF">2016-11-25T13:08:28Z</dcterms:modified>
</cp:coreProperties>
</file>