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5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155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06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364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49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23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3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0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00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50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42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20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1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E726-8E4E-40F8-8743-6EE693589233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B81C2B-525D-4381-BAB6-19776DA9D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4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на тему:</a:t>
            </a:r>
            <a:br>
              <a:rPr lang="ru-RU" dirty="0" smtClean="0"/>
            </a:br>
            <a:r>
              <a:rPr lang="ru-RU" dirty="0" smtClean="0"/>
              <a:t>«История одной вещи»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Подготовил учащийся 5 класса МБОУ ООШ </a:t>
            </a:r>
            <a:r>
              <a:rPr lang="ru-RU" dirty="0" err="1" smtClean="0"/>
              <a:t>с.Вязьмино</a:t>
            </a:r>
            <a:endParaRPr lang="ru-RU" dirty="0" smtClean="0"/>
          </a:p>
          <a:p>
            <a:r>
              <a:rPr lang="ru-RU" dirty="0" err="1" smtClean="0"/>
              <a:t>Климин</a:t>
            </a:r>
            <a:r>
              <a:rPr lang="ru-RU" dirty="0" smtClean="0"/>
              <a:t> Сергей</a:t>
            </a:r>
          </a:p>
          <a:p>
            <a:r>
              <a:rPr lang="ru-RU" dirty="0" smtClean="0"/>
              <a:t>Руководитель: Петрянина Надежда </a:t>
            </a:r>
            <a:r>
              <a:rPr lang="ru-RU" dirty="0" err="1" smtClean="0"/>
              <a:t>Владиславна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90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97530"/>
            <a:ext cx="3854528" cy="733330"/>
          </a:xfrm>
        </p:spPr>
        <p:txBody>
          <a:bodyPr/>
          <a:lstStyle/>
          <a:p>
            <a:r>
              <a:rPr lang="ru-RU" dirty="0" smtClean="0"/>
              <a:t>Семейная реликвия семьи </a:t>
            </a:r>
            <a:r>
              <a:rPr lang="ru-RU" dirty="0" err="1" smtClean="0"/>
              <a:t>Климиных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Старинной вещью в нашей семье является икона Неопалимая Купина – дословно переводится как несгораемый куст. Изначально Неопалимая Купина изображалась в виде горящего куста с заключенным в нем образом Богоматери. Позднее сложился довольно сложный образ в виде восьмиугольной звезды, окружающей поясное изображение </a:t>
            </a:r>
            <a:r>
              <a:rPr lang="ru-RU" sz="1400" dirty="0" err="1" smtClean="0"/>
              <a:t>Божей</a:t>
            </a:r>
            <a:r>
              <a:rPr lang="ru-RU" sz="1400" dirty="0" smtClean="0"/>
              <a:t> матери и младенца –Христа. Первый ромб –ярко-красный символизирует огонь, второй указывает на саму Купину ,которая так и осталась зеленой после пожара. В центре Дева с </a:t>
            </a:r>
            <a:r>
              <a:rPr lang="ru-RU" sz="1400" dirty="0" err="1" smtClean="0"/>
              <a:t>младенцом</a:t>
            </a:r>
            <a:r>
              <a:rPr lang="ru-RU" sz="1400" dirty="0" smtClean="0"/>
              <a:t>, в правой руке-лестница. Лестница символизирует сход на землю сына Божьего. Рядом с лестницей изображена гора, как символ восхождения. Большое количество </a:t>
            </a:r>
            <a:r>
              <a:rPr lang="ru-RU" sz="1400" dirty="0" err="1" smtClean="0"/>
              <a:t>ангелов,которых</a:t>
            </a:r>
            <a:r>
              <a:rPr lang="ru-RU" sz="1400" dirty="0" smtClean="0"/>
              <a:t> можно увидеть на иконе и здесь и там, символизируют стихии и дары Святого Духа: дар </a:t>
            </a:r>
            <a:r>
              <a:rPr lang="ru-RU" sz="1400" dirty="0" err="1" smtClean="0"/>
              <a:t>мудрости,чудотворения,даяния,учительства</a:t>
            </a:r>
            <a:r>
              <a:rPr lang="ru-RU" sz="1400" dirty="0" smtClean="0"/>
              <a:t> и другие.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475715"/>
            <a:ext cx="3854528" cy="38858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1475714"/>
            <a:ext cx="4184377" cy="465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1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800254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В 1822г в </a:t>
            </a:r>
            <a:r>
              <a:rPr lang="ru-RU" sz="1400" dirty="0" err="1" smtClean="0">
                <a:solidFill>
                  <a:schemeClr val="tx1"/>
                </a:solidFill>
              </a:rPr>
              <a:t>г.Славянске</a:t>
            </a:r>
            <a:r>
              <a:rPr lang="ru-RU" sz="1400" dirty="0" smtClean="0">
                <a:solidFill>
                  <a:schemeClr val="tx1"/>
                </a:solidFill>
              </a:rPr>
              <a:t> без конца бушевали пожары. Одному из жителей явился образ Богоматери, и тот час нашлась женщина что устраивала поджоги. В 1196г.в селе Никольское один житель решил затопить печь поленом, когда огонь разгорелся, он увидел в печи образ Богородицы. Его жена совком вытащила полено из печи. Оно было с отпечатком иконы. В 2010г. Над селом Моста нависла страшная угроза. Огонь близко подошёл к храму. Настоятель обошел крестным ходом с иконой и в миг ветер переменился, а огонь ушел прочь от села. Соединив воедино эти события, невольно начинаешь верить в чудотворение иконы Неопалимой Купины. Ее вешают дома, чтобы оберегала его от пожаров. Ее просят о помощи тем, кто защищает других от беды. Пожарные врачи часто обращаются к ней. Эта икона в нашей семье храниться более 70 лет, моей маме она досталась от </a:t>
            </a:r>
            <a:r>
              <a:rPr lang="ru-RU" sz="1400" dirty="0" err="1" smtClean="0">
                <a:solidFill>
                  <a:schemeClr val="tx1"/>
                </a:solidFill>
              </a:rPr>
              <a:t>бабушки,а</a:t>
            </a:r>
            <a:r>
              <a:rPr lang="ru-RU" sz="1400" dirty="0" smtClean="0">
                <a:solidFill>
                  <a:schemeClr val="tx1"/>
                </a:solidFill>
              </a:rPr>
              <a:t> бабушке от ее мамы. Если бы бабушка была жива, ей было бы 105 лет. Она рассказывала, что с помощью этой иконы она спасла соседский дом от пожара. Взяв икону в руки обошла горящий дом три раза. При этом она не прекращала читать молитву и огонь постепенно начал угасать. Вот такая невыдуманная история связанна с нашей семейной реликвией.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5152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9F9F9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366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Презентация на тему: «История одной вещи»</vt:lpstr>
      <vt:lpstr>Семейная реликвия семьи Климиных</vt:lpstr>
      <vt:lpstr>В 1822г в г.Славянске без конца бушевали пожары. Одному из жителей явился образ Богоматери, и тот час нашлась женщина что устраивала поджоги. В 1196г.в селе Никольское один житель решил затопить печь поленом, когда огонь разгорелся, он увидел в печи образ Богородицы. Его жена совком вытащила полено из печи. Оно было с отпечатком иконы. В 2010г. Над селом Моста нависла страшная угроза. Огонь близко подошёл к храму. Настоятель обошел крестным ходом с иконой и в миг ветер переменился, а огонь ушел прочь от села. Соединив воедино эти события, невольно начинаешь верить в чудотворение иконы Неопалимой Купины. Ее вешают дома, чтобы оберегала его от пожаров. Ее просят о помощи тем, кто защищает других от беды. Пожарные врачи часто обращаются к ней. Эта икона в нашей семье храниться более 70 лет, моей маме она досталась от бабушки,а бабушке от ее мамы. Если бы бабушка была жива, ей было бы 105 лет. Она рассказывала, что с помощью этой иконы она спасла соседский дом от пожара. Взяв икону в руки обошла горящий дом три раза. При этом она не прекращала читать молитву и огонь постепенно начал угасать. Вот такая невыдуманная история связанна с нашей семейной реликвией.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«История одной вещи»</dc:title>
  <dc:creator>user</dc:creator>
  <cp:lastModifiedBy>user</cp:lastModifiedBy>
  <cp:revision>7</cp:revision>
  <dcterms:created xsi:type="dcterms:W3CDTF">2017-03-06T08:13:30Z</dcterms:created>
  <dcterms:modified xsi:type="dcterms:W3CDTF">2017-03-06T09:10:02Z</dcterms:modified>
</cp:coreProperties>
</file>