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«</a:t>
            </a:r>
            <a:r>
              <a:rPr lang="ru-RU" i="1" dirty="0"/>
              <a:t>История </a:t>
            </a:r>
            <a:r>
              <a:rPr lang="ru-RU" i="1" dirty="0" smtClean="0"/>
              <a:t> не одной </a:t>
            </a:r>
            <a:r>
              <a:rPr lang="ru-RU" i="1" dirty="0"/>
              <a:t>вещи»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МБОУ ООШ </a:t>
            </a:r>
            <a:r>
              <a:rPr lang="ru-RU" dirty="0" err="1" smtClean="0"/>
              <a:t>п.Тракторный</a:t>
            </a:r>
            <a:r>
              <a:rPr lang="ru-RU" dirty="0" smtClean="0"/>
              <a:t> Петровского района Саратовской области</a:t>
            </a:r>
          </a:p>
          <a:p>
            <a:r>
              <a:rPr lang="ru-RU" dirty="0" smtClean="0"/>
              <a:t>Презентация подготовлена учащимися : Востриковой Елизаветой и Дьяковым Андреем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1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Часто предметы из уголка мы используем на внеклассных мероприятиях.</a:t>
            </a:r>
            <a:endParaRPr lang="ru-RU" sz="3200" dirty="0"/>
          </a:p>
        </p:txBody>
      </p:sp>
      <p:pic>
        <p:nvPicPr>
          <p:cNvPr id="4" name="Picture 2" descr="C:\Users\user\Desktop\о.а\SDC112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05" y="1600200"/>
            <a:ext cx="61927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67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836712"/>
            <a:ext cx="5760880" cy="43206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476672"/>
            <a:ext cx="2242592" cy="5649491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Каждый человек – своего рода открыватель, он к старым. Как мир истинам своим путем. Но у истока длинной дороги жизни, у каждого из нас есть своя малая Родина, со своим обликом, со своей красотой. Предстает она человеку в детстве и остается с ним на всю жизнь. Поэтому очень важно знать историю своего села, семьи, свои корни.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0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0892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Каждый, кто любит свою Родину, должен знать не только ее настоящее, но и ее прошлое. Как жили наши предки, как трудились и праздновали праздники, каковы  быт, обычаи, обряды.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36912"/>
            <a:ext cx="2626072" cy="350143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3335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Школьный музей – одна из форм краеведческой работы. Школьный музей не только способствует учебному процессу, но и сам решает, часто более эффективно, задачи образования и подготовки подрастающего поколения к жизни.</a:t>
            </a:r>
            <a:br>
              <a:rPr lang="ru-RU" sz="2200" dirty="0" smtClean="0"/>
            </a:br>
            <a:r>
              <a:rPr lang="ru-RU" sz="2200" dirty="0" smtClean="0"/>
              <a:t>В нашей школе нет музея в полном его понимании, но есть музейный уголок. В нем есть стендовый материал, экспонаты и рукописные альбомы по истории села, школы, книга памяти.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210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У нас в уголке экспонатов не очень много, но все они дороги нам. </a:t>
            </a:r>
          </a:p>
          <a:p>
            <a:r>
              <a:rPr lang="ru-RU" dirty="0" smtClean="0"/>
              <a:t>Ярким экспонатом являются мужские рубашки с традиционной вышивкой. В них прослеживаются украинские, русские и мордовские мотивы. Так как население поселка было очень многонациональным, вот это и проявляется в нашей жизни. Экспонаты появились очень давно, еще в 70-х годах, об этом рассказывала Киреева В.И – бывший директор школы.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5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Не менее ярко выглядят </a:t>
            </a:r>
            <a:r>
              <a:rPr lang="ru-RU" sz="3200" dirty="0" err="1" smtClean="0"/>
              <a:t>домотканные</a:t>
            </a:r>
            <a:r>
              <a:rPr lang="ru-RU" sz="3200" dirty="0" smtClean="0"/>
              <a:t> льняные полотенца с вышивкой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6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611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Есть в экспозиции предметы домашнего быта: утюги, ухваты, глиняные кувшины, лапти. Лапти плел местный умелец </a:t>
            </a:r>
            <a:r>
              <a:rPr lang="ru-RU" dirty="0" err="1" smtClean="0"/>
              <a:t>Радаев</a:t>
            </a:r>
            <a:r>
              <a:rPr lang="ru-RU" dirty="0" smtClean="0"/>
              <a:t> Ф.Н.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77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34751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7327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Есть экспонат, который принесла в музей Балакирева Л.Н., её мама, еще будучи подростком подобрала в  заброшенном доме управляющего вязаную сумочку.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8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</TotalTime>
  <Words>302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«История  не одной вещи»</vt:lpstr>
      <vt:lpstr>Презентация PowerPoint</vt:lpstr>
      <vt:lpstr>Каждый, кто любит свою Родину, должен знать не только ее настоящее, но и ее прошлое. Как жили наши предки, как трудились и праздновали праздники, каковы  быт, обычаи, обряды.</vt:lpstr>
      <vt:lpstr>Школьный музей – одна из форм краеведческой работы. Школьный музей не только способствует учебному процессу, но и сам решает, часто более эффективно, задачи образования и подготовки подрастающего поколения к жизни. В нашей школе нет музея в полном его понимании, но есть музейный уголок. В нем есть стендовый материал, экспонаты и рукописные альбомы по истории села, школы, книга памяти. </vt:lpstr>
      <vt:lpstr>Презентация PowerPoint</vt:lpstr>
      <vt:lpstr>Не менее ярко выглядят домотканные льняные полотенца с вышивкой.</vt:lpstr>
      <vt:lpstr>Презентация PowerPoint</vt:lpstr>
      <vt:lpstr>Презентация PowerPoint</vt:lpstr>
      <vt:lpstr>Презентация PowerPoint</vt:lpstr>
      <vt:lpstr>Часто предметы из уголка мы используем на внеклассных мероприятиях.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2017-03-06T06:46:43Z</dcterms:created>
  <dcterms:modified xsi:type="dcterms:W3CDTF">2017-03-06T07:38:25Z</dcterms:modified>
</cp:coreProperties>
</file>