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71" r:id="rId13"/>
    <p:sldId id="270" r:id="rId14"/>
    <p:sldId id="275" r:id="rId15"/>
    <p:sldId id="274" r:id="rId16"/>
    <p:sldId id="276" r:id="rId17"/>
    <p:sldId id="280" r:id="rId18"/>
    <p:sldId id="273" r:id="rId19"/>
    <p:sldId id="266" r:id="rId20"/>
    <p:sldId id="269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3/8/2017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Семейные реликвии </a:t>
            </a:r>
          </a:p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7«А» класс МБОУ «СОШ№1»  </a:t>
            </a:r>
            <a:endParaRPr lang="ru-RU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кл.руководитель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ербакова И.В.)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1524000"/>
            <a:ext cx="73152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Участие в социально-значимой акции «Город, в котором я живу…»                       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9906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</a:t>
            </a:r>
            <a:r>
              <a:rPr lang="ru-RU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семьи Кремнёвых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371600"/>
            <a:ext cx="4343400" cy="5181600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Так сложилось, что у меня украинские корни. Моя бабушка по маминой линии уроженка Украины и часто ездила на Родину. В одну из таких поездок она привезла эту статуэтку. Её отдала бабушке мама. Позже, бабушка передала её моей маме и теперь она стоит у нас. Для нас это символ любви и семейного благополучия.</a:t>
            </a:r>
            <a:endParaRPr lang="ru-RU" i="1" dirty="0"/>
          </a:p>
        </p:txBody>
      </p:sp>
      <p:pic>
        <p:nvPicPr>
          <p:cNvPr id="5" name="Содержимое 4" descr="KgZbqplqKRk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648200" y="1524000"/>
            <a:ext cx="4241801" cy="43452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144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Смольковых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914400"/>
            <a:ext cx="4191000" cy="365760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Эти часы с изображением Ленина достались моему прапрадедушке за военную службу. Он передал их моей прабабушке, а она в свою очередь передавала их из поколения в поколение. </a:t>
            </a:r>
          </a:p>
          <a:p>
            <a:endParaRPr lang="ru-RU" i="1" dirty="0" smtClean="0"/>
          </a:p>
          <a:p>
            <a:r>
              <a:rPr lang="ru-RU" i="1" dirty="0" smtClean="0"/>
              <a:t>Эти часы мой прапрадедушка привез из Германии для прабабушки. Они также передаются из поколения в поколение. Скоро эти часы передадут и мне. </a:t>
            </a:r>
            <a:endParaRPr lang="ru-RU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419600" y="1219200"/>
            <a:ext cx="4724400" cy="563880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Этот медальон носила моя прапрабабушка. Она подарила его моей прабабушке. Этот медальон в нашей семье передаётся </a:t>
            </a:r>
            <a:r>
              <a:rPr lang="ru-RU" i="1" dirty="0" err="1" smtClean="0"/>
              <a:t>девушке,когда</a:t>
            </a:r>
            <a:r>
              <a:rPr lang="ru-RU" i="1" dirty="0" smtClean="0"/>
              <a:t> ей исполнится 18 лет. Когда мне исполнится 18 лет этот медальон передадут и мне.</a:t>
            </a:r>
            <a:endParaRPr lang="ru-RU" i="1" dirty="0"/>
          </a:p>
        </p:txBody>
      </p:sp>
      <p:pic>
        <p:nvPicPr>
          <p:cNvPr id="5" name="Рисунок 4" descr="znXvHcC8xR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4572000"/>
            <a:ext cx="2286001" cy="2286000"/>
          </a:xfrm>
          <a:prstGeom prst="rect">
            <a:avLst/>
          </a:prstGeom>
        </p:spPr>
      </p:pic>
      <p:pic>
        <p:nvPicPr>
          <p:cNvPr id="6" name="Рисунок 5" descr="Hmjc5mj4WD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4343400"/>
            <a:ext cx="2730500" cy="2514600"/>
          </a:xfrm>
          <a:prstGeom prst="rect">
            <a:avLst/>
          </a:prstGeom>
        </p:spPr>
      </p:pic>
      <p:pic>
        <p:nvPicPr>
          <p:cNvPr id="7" name="Рисунок 6" descr="UL5klPJ1y4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3035981"/>
            <a:ext cx="3301294" cy="3822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9906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Елисеевых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143000"/>
            <a:ext cx="4038600" cy="5715000"/>
          </a:xfrm>
        </p:spPr>
        <p:txBody>
          <a:bodyPr>
            <a:normAutofit/>
          </a:bodyPr>
          <a:lstStyle/>
          <a:p>
            <a:r>
              <a:rPr lang="ru-RU" i="1" dirty="0" smtClean="0"/>
              <a:t>В нашей семье реликвией считается старинная швейная машинка. Этой машинке более 80 лет. Она досталась нам от моей прапрабабушки. Она передала её своей дочери(моей прабабушке). А она в своё время передала машинку моей бабушке, и скоро она окажется у нас.</a:t>
            </a:r>
            <a:endParaRPr lang="ru-RU" i="1" dirty="0"/>
          </a:p>
        </p:txBody>
      </p:sp>
      <p:pic>
        <p:nvPicPr>
          <p:cNvPr id="5" name="Содержимое 4" descr="антикварный-зингер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191000" y="1600200"/>
            <a:ext cx="4800600" cy="38877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144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Кандидатовых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066800"/>
            <a:ext cx="4343400" cy="5791200"/>
          </a:xfrm>
        </p:spPr>
        <p:txBody>
          <a:bodyPr/>
          <a:lstStyle/>
          <a:p>
            <a:r>
              <a:rPr lang="ru-RU" i="1" dirty="0" smtClean="0"/>
              <a:t>Эта книга очень ценится в моей семье. Она досталась нам от моей прабабушки. В этой книге рассказывается про всё, что пригодится в домашнем быту. Она передаётся из поколения в поколение и до сих пор хранится у нас.</a:t>
            </a:r>
            <a:endParaRPr lang="ru-RU" i="1" dirty="0"/>
          </a:p>
        </p:txBody>
      </p:sp>
      <p:pic>
        <p:nvPicPr>
          <p:cNvPr id="9" name="Содержимое 8" descr="7lZ56kQtzXw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334000" y="1219200"/>
            <a:ext cx="3200400" cy="51334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9144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Дементьевых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4495800" cy="5715000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/>
              <a:t>Моя семейная реликвия - это старый фотоальбом, в котором хранятся ещё чёрно-белые фотографии моих прабабушек и прадедушек. Мы храним фотоальбомы, в память о наших предках. Я думаю, что нельзя забывать историю, связанную с жизнью нашей семьи и надеюсь, что в будущем наши дети и внуки будут просматривать наши фотографии и помнить о нас, как мы помним о предках.</a:t>
            </a:r>
            <a:endParaRPr lang="ru-RU" i="1" dirty="0"/>
          </a:p>
        </p:txBody>
      </p:sp>
      <p:pic>
        <p:nvPicPr>
          <p:cNvPr id="5" name="Содержимое 4" descr="6c3V6DQNyX4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648200" y="1219200"/>
            <a:ext cx="4115677" cy="5105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9906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Воробьёвых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295400"/>
            <a:ext cx="4343400" cy="5410200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/>
              <a:t>Это армейский альбом моего дедушки. В нём он </a:t>
            </a:r>
            <a:r>
              <a:rPr lang="ru-RU" i="1" dirty="0" err="1" smtClean="0"/>
              <a:t>запечатлил</a:t>
            </a:r>
            <a:r>
              <a:rPr lang="ru-RU" i="1" dirty="0" smtClean="0"/>
              <a:t> своих товарищей и встречи с родными и близкими. Он всё очень аккуратно и красиво украшал и рисовал. Этому альбому уже более 30-ти лет. Весит он около 4 килограмм. Это долгая память мне и моим братьям. Ведь там бабушка с дедушкой совсем молодые. Так же он вклеил туда свой призывной билет в армию.</a:t>
            </a:r>
            <a:endParaRPr lang="ru-RU" i="1" dirty="0"/>
          </a:p>
        </p:txBody>
      </p:sp>
      <p:pic>
        <p:nvPicPr>
          <p:cNvPr id="5" name="Содержимое 4" descr="ueKb6zOUuQQ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114800" y="2057400"/>
            <a:ext cx="5029200" cy="320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9144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Груздевых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219200"/>
            <a:ext cx="4282440" cy="5105400"/>
          </a:xfrm>
        </p:spPr>
        <p:txBody>
          <a:bodyPr>
            <a:normAutofit lnSpcReduction="10000"/>
          </a:bodyPr>
          <a:lstStyle/>
          <a:p>
            <a:r>
              <a:rPr lang="ru-RU" i="1" dirty="0" smtClean="0"/>
              <a:t>Старинные часы, которым уже больше 70 лет и они всё ещё работают. Они передавались по наследству от моего </a:t>
            </a:r>
            <a:r>
              <a:rPr lang="ru-RU" i="1" dirty="0" err="1" smtClean="0"/>
              <a:t>прапрапрадедушки</a:t>
            </a:r>
            <a:r>
              <a:rPr lang="ru-RU" i="1" dirty="0" smtClean="0"/>
              <a:t> . Мой </a:t>
            </a:r>
            <a:r>
              <a:rPr lang="ru-RU" i="1" dirty="0" err="1" smtClean="0"/>
              <a:t>прапрапрадедушка</a:t>
            </a:r>
            <a:r>
              <a:rPr lang="ru-RU" i="1" dirty="0" smtClean="0"/>
              <a:t> купил их в 1949 году в магазине, которого сейчас нет, а на этом месте стоит памятник солдатам афганцам.</a:t>
            </a:r>
            <a:endParaRPr lang="ru-RU" i="1" dirty="0"/>
          </a:p>
        </p:txBody>
      </p:sp>
      <p:pic>
        <p:nvPicPr>
          <p:cNvPr id="5" name="Содержимое 4" descr="R6SZQCJcT-o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257800" y="1066800"/>
            <a:ext cx="3086629" cy="549186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7772400" cy="9144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Курбатовых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66800"/>
            <a:ext cx="4724400" cy="5791200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/>
              <a:t>Такая семейная реликвия есть  в моей семье… Начало этой традиции положила моя прабабушка, </a:t>
            </a:r>
            <a:r>
              <a:rPr lang="ru-RU" i="1" dirty="0" err="1" smtClean="0"/>
              <a:t>Плакина</a:t>
            </a:r>
            <a:r>
              <a:rPr lang="ru-RU" i="1" dirty="0" smtClean="0"/>
              <a:t> Елена Фёдоровна, которая была искусной мастерицей – вязальщицей  варежки, носки, мочалки, салфетки. Эту салфетку много лет бережно хранила моя бабушка, которая тоже любит заниматься рукоделием. Потом она перешла к моей маме, а от неё - ко мне.   Так, простая вышитая салфетка стала семейной реликвией и положила начало семейной традиции – вязать и дарить друзьям и близким подарки, сделанные своими руками.</a:t>
            </a:r>
          </a:p>
          <a:p>
            <a:endParaRPr lang="ru-RU" i="1" dirty="0"/>
          </a:p>
        </p:txBody>
      </p:sp>
      <p:pic>
        <p:nvPicPr>
          <p:cNvPr id="5" name="Содержимое 4" descr="IMG_20170302_185334.jpg"/>
          <p:cNvPicPr>
            <a:picLocks noGrp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676400"/>
            <a:ext cx="44958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772400" cy="944562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Чипурновых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295400"/>
            <a:ext cx="4114800" cy="5105400"/>
          </a:xfrm>
        </p:spPr>
        <p:txBody>
          <a:bodyPr/>
          <a:lstStyle/>
          <a:p>
            <a:r>
              <a:rPr lang="ru-RU" i="1" dirty="0" smtClean="0"/>
              <a:t>Наша реликвия-это семейный фотоальбом. Он передаётся через поколения.</a:t>
            </a:r>
            <a:endParaRPr lang="ru-RU" i="1" dirty="0"/>
          </a:p>
        </p:txBody>
      </p:sp>
      <p:pic>
        <p:nvPicPr>
          <p:cNvPr id="5" name="Содержимое 4" descr="enC6Xq79UIo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655244" y="1752600"/>
            <a:ext cx="4488756" cy="365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144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Чаусовых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4434840" cy="5105400"/>
          </a:xfrm>
        </p:spPr>
        <p:txBody>
          <a:bodyPr/>
          <a:lstStyle/>
          <a:p>
            <a:r>
              <a:rPr lang="ru-RU" i="1" dirty="0" smtClean="0"/>
              <a:t>Чесалка для шерсти и льна. Использовалась женщинами на Руси. Этой чесалки приблизительно 145 лет.</a:t>
            </a:r>
            <a:endParaRPr lang="ru-RU" i="1" dirty="0"/>
          </a:p>
        </p:txBody>
      </p:sp>
      <p:pic>
        <p:nvPicPr>
          <p:cNvPr id="1026" name="Picture 2" descr="C:\Users\12345\Desktop\чч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33950" y="1295400"/>
            <a:ext cx="3749675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7772400" cy="6397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Бессоновых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685800"/>
            <a:ext cx="4648200" cy="5257800"/>
          </a:xfrm>
        </p:spPr>
        <p:txBody>
          <a:bodyPr>
            <a:noAutofit/>
          </a:bodyPr>
          <a:lstStyle/>
          <a:p>
            <a:r>
              <a:rPr lang="ru-RU" sz="1400" b="1" i="1" dirty="0" smtClean="0"/>
              <a:t>Фотография "Свадьба бабушки и дедушки</a:t>
            </a:r>
            <a:br>
              <a:rPr lang="ru-RU" sz="1400" b="1" i="1" dirty="0" smtClean="0"/>
            </a:br>
            <a:r>
              <a:rPr lang="ru-RU" sz="1400" b="1" i="1" dirty="0" smtClean="0"/>
              <a:t>Эта фотография сделана в день свадьбы - 27 апреля 1968 года. Жених и невеста одеты по классическому стилю, соответствуя той моде. Свадьба - торжественный момент в жизни каждого человека, поэтому молодожёны на фотографии немного встревожены.</a:t>
            </a:r>
            <a:br>
              <a:rPr lang="ru-RU" sz="1400" b="1" i="1" dirty="0" smtClean="0"/>
            </a:br>
            <a:r>
              <a:rPr lang="ru-RU" sz="1400" b="1" i="1" dirty="0" smtClean="0"/>
              <a:t>Бабушка и дедушка в молодости работали на заводе, где и познакомились. </a:t>
            </a:r>
            <a:br>
              <a:rPr lang="ru-RU" sz="1400" b="1" i="1" dirty="0" smtClean="0"/>
            </a:br>
            <a:r>
              <a:rPr lang="ru-RU" sz="1400" b="1" i="1" dirty="0" smtClean="0"/>
              <a:t>Бабушку звали </a:t>
            </a:r>
            <a:r>
              <a:rPr lang="ru-RU" sz="1400" b="1" i="1" dirty="0" err="1" smtClean="0"/>
              <a:t>Таисой</a:t>
            </a:r>
            <a:r>
              <a:rPr lang="ru-RU" sz="1400" b="1" i="1" dirty="0" smtClean="0"/>
              <a:t> Михайловной. Она родилась в селе Сосновоборском (1946 г.), там училась в школе, а закончив, приехала в город Петровск и устроилась работать на завод. Проработав 35 лет на заводе "Молот" контролёром ОТК, она была награждена орденом ветерана труда.</a:t>
            </a:r>
            <a:br>
              <a:rPr lang="ru-RU" sz="1400" b="1" i="1" dirty="0" smtClean="0"/>
            </a:br>
            <a:r>
              <a:rPr lang="ru-RU" sz="1400" b="1" i="1" dirty="0" smtClean="0"/>
              <a:t>Дедушку звали Виктором Александровичем, он родился в городе Петровске (1940 г.), тут же выучился и после армии устроился работать на завод токарем. Но вскоре перевёлся в Петровское ЛПУ, и вышел на пенсию с 30-летним стажем работы электромонтёром. Деда всегда был в хорошей физической форме. Следил за своим внешним видом, здоровьем и по утрам делал зарядку. </a:t>
            </a:r>
            <a:br>
              <a:rPr lang="ru-RU" sz="1400" b="1" i="1" dirty="0" smtClean="0"/>
            </a:br>
            <a:r>
              <a:rPr lang="ru-RU" sz="1400" b="1" i="1" dirty="0" smtClean="0"/>
              <a:t>Вместе, всей семьёй они ездили в лес за грибами, за ягодами, отдыхали на пляже и хорошо проводили время.</a:t>
            </a:r>
            <a:endParaRPr lang="ru-RU" sz="1400" b="1" i="1" dirty="0"/>
          </a:p>
        </p:txBody>
      </p:sp>
      <p:pic>
        <p:nvPicPr>
          <p:cNvPr id="6" name="Содержимое 5" descr="rXHm9OfYGRQ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4800600" y="1524000"/>
            <a:ext cx="43434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8382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Швец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066800"/>
            <a:ext cx="4572000" cy="5334000"/>
          </a:xfrm>
        </p:spPr>
        <p:txBody>
          <a:bodyPr/>
          <a:lstStyle/>
          <a:p>
            <a:r>
              <a:rPr lang="ru-RU" dirty="0" smtClean="0"/>
              <a:t>Секундомер остался от моего деда, который получил его </a:t>
            </a:r>
            <a:r>
              <a:rPr lang="ru-RU" dirty="0" smtClean="0"/>
              <a:t>за отличие на службе в армии. Эта вещь хранится у нас в доме как символ времени. Дед говорил, что нужно в этой жизни успеть сделать все по максимуму. </a:t>
            </a:r>
          </a:p>
          <a:p>
            <a:r>
              <a:rPr lang="ru-RU" dirty="0" smtClean="0"/>
              <a:t>Я храню память о своем родственнике, вспоминаю его слова, </a:t>
            </a:r>
            <a:r>
              <a:rPr lang="ru-RU" dirty="0" smtClean="0"/>
              <a:t>занимаясь спортом. </a:t>
            </a:r>
            <a:endParaRPr lang="ru-RU" dirty="0"/>
          </a:p>
        </p:txBody>
      </p:sp>
      <p:pic>
        <p:nvPicPr>
          <p:cNvPr id="5" name="Содержимое 4" descr="AKb_zIE-fBg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486400" y="914400"/>
            <a:ext cx="3352800" cy="56274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772400" cy="79216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Панфёровых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1676400"/>
            <a:ext cx="4282440" cy="4495800"/>
          </a:xfrm>
        </p:spPr>
        <p:txBody>
          <a:bodyPr>
            <a:noAutofit/>
          </a:bodyPr>
          <a:lstStyle/>
          <a:p>
            <a:r>
              <a:rPr lang="ru-RU" sz="2000" i="1" dirty="0" smtClean="0"/>
              <a:t>Эти альбомы с фотографиями и корабли нам остались от моего дедушки </a:t>
            </a:r>
            <a:r>
              <a:rPr lang="ru-RU" sz="2000" i="1" dirty="0" err="1" smtClean="0"/>
              <a:t>Халуева</a:t>
            </a:r>
            <a:r>
              <a:rPr lang="ru-RU" sz="2000" i="1" dirty="0" smtClean="0"/>
              <a:t> Владимира Леонтьевича. Он 4,5 года служил на Тихоокеанском флоте. Во время своего </a:t>
            </a:r>
            <a:r>
              <a:rPr lang="ru-RU" sz="2000" i="1" dirty="0" err="1" smtClean="0"/>
              <a:t>прибывания</a:t>
            </a:r>
            <a:r>
              <a:rPr lang="ru-RU" sz="2000" i="1" dirty="0" smtClean="0"/>
              <a:t> на службе он своими руками делал кораблики и отправлял домой вместе с фотографиями. Теперь эти реликвии хранятся у нас дома, в память о дедушке.</a:t>
            </a:r>
            <a:endParaRPr lang="ru-RU" sz="2000" i="1" dirty="0"/>
          </a:p>
        </p:txBody>
      </p:sp>
      <p:pic>
        <p:nvPicPr>
          <p:cNvPr id="5" name="Содержимое 4" descr="ccBTAhXZkqs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105400" y="1066800"/>
            <a:ext cx="3505200" cy="55501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868362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Модиных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206240" cy="5105400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 smtClean="0"/>
              <a:t>В нашей семье семейной реликвией считается картина.</a:t>
            </a:r>
            <a:br>
              <a:rPr lang="ru-RU" i="1" dirty="0" smtClean="0"/>
            </a:br>
            <a:r>
              <a:rPr lang="ru-RU" i="1" dirty="0" smtClean="0"/>
              <a:t>Она и еще одна картина была куплена моей прабабушкой на обычном городском базаре. Вторая картина была овальной формы ,и на ней была изображена девочка с котёнком. Где находится вторая картина неизвестно. </a:t>
            </a:r>
            <a:br>
              <a:rPr lang="ru-RU" i="1" dirty="0" smtClean="0"/>
            </a:br>
            <a:r>
              <a:rPr lang="ru-RU" i="1" dirty="0" smtClean="0"/>
              <a:t>Картина сделана из, окрашенной в разные цвета, фольги.</a:t>
            </a:r>
            <a:br>
              <a:rPr lang="ru-RU" i="1" dirty="0" smtClean="0"/>
            </a:br>
            <a:r>
              <a:rPr lang="ru-RU" i="1" dirty="0" smtClean="0"/>
              <a:t>Автор картины неизвестен.</a:t>
            </a:r>
            <a:endParaRPr lang="ru-RU" i="1" dirty="0"/>
          </a:p>
        </p:txBody>
      </p:sp>
      <p:pic>
        <p:nvPicPr>
          <p:cNvPr id="5" name="Содержимое 4" descr="5u2flBQG890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5181600" y="847552"/>
            <a:ext cx="3429000" cy="5694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8382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Апакаевых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152400" y="914400"/>
            <a:ext cx="4572000" cy="5943600"/>
          </a:xfrm>
        </p:spPr>
        <p:txBody>
          <a:bodyPr>
            <a:noAutofit/>
          </a:bodyPr>
          <a:lstStyle/>
          <a:p>
            <a:r>
              <a:rPr lang="ru-RU" sz="1600" i="1" dirty="0" smtClean="0"/>
              <a:t>В моей семье есть очень ценная реликвия. Это не кольцо с бриллиантом или что-то ценное. На первый взгляд это обычный платочек, но на самом деле он не простой… </a:t>
            </a:r>
            <a:br>
              <a:rPr lang="ru-RU" sz="1600" i="1" dirty="0" smtClean="0"/>
            </a:br>
            <a:r>
              <a:rPr lang="ru-RU" sz="1600" i="1" dirty="0" smtClean="0"/>
              <a:t>Ровно 55 лет назад мой дедушка был в армии. Он был на далеком расстоянии от своей возлюбленной (моей бабушки). Они всегда отправляли друг другу письма и с нетерпением ждали встречи. </a:t>
            </a:r>
            <a:br>
              <a:rPr lang="ru-RU" sz="1600" i="1" dirty="0" smtClean="0"/>
            </a:br>
            <a:r>
              <a:rPr lang="ru-RU" sz="1600" i="1" dirty="0" smtClean="0"/>
              <a:t>Один раз дедушка положил в письмо небольшой платочек, на котором была нарисована картина, продуманная до самых мелочей. Она была нарисована обычными цветными ручками. На ней была изображена красивая и изящная девушка, сидящая на камне под маленьким черным зонтиком. </a:t>
            </a:r>
            <a:br>
              <a:rPr lang="ru-RU" sz="1600" i="1" dirty="0" smtClean="0"/>
            </a:br>
            <a:r>
              <a:rPr lang="ru-RU" sz="1600" i="1" dirty="0" smtClean="0"/>
              <a:t>Вот уже 55 лет этот платочек хранится в нашей семье. Бабушка передала его моей маме, теперь он переходит ко мне. </a:t>
            </a:r>
            <a:br>
              <a:rPr lang="ru-RU" sz="1600" i="1" dirty="0" smtClean="0"/>
            </a:br>
            <a:r>
              <a:rPr lang="ru-RU" sz="1600" i="1" dirty="0" smtClean="0"/>
              <a:t>Я надеюсь, что такая красивая вещь будет переходить из поколения в поколение, все дальше и дальше…</a:t>
            </a:r>
            <a:endParaRPr lang="ru-RU" sz="1600" i="1" dirty="0"/>
          </a:p>
        </p:txBody>
      </p:sp>
      <p:pic>
        <p:nvPicPr>
          <p:cNvPr id="5" name="Содержимое 4" descr="uhTSiLhLH44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419600" y="1600200"/>
            <a:ext cx="4495800" cy="396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8382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Галстян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762000"/>
            <a:ext cx="4419600" cy="4038600"/>
          </a:xfrm>
        </p:spPr>
        <p:txBody>
          <a:bodyPr>
            <a:noAutofit/>
          </a:bodyPr>
          <a:lstStyle/>
          <a:p>
            <a:r>
              <a:rPr lang="ru-RU" sz="1400" b="1" i="1" dirty="0" smtClean="0"/>
              <a:t> В каждой семье есть семейная реликвия, наша семья не исключение. В нашей семье есть семейная реликвия-это серебряное кольцо с зелёным камнем. Вот уже несколько лет оно передаётся из поколения в поколение по женской линии. Передаётся оно в связи с совершеннолетием, с исполнением 18 лет. </a:t>
            </a:r>
          </a:p>
          <a:p>
            <a:r>
              <a:rPr lang="ru-RU" sz="1400" b="1" i="1" dirty="0" smtClean="0"/>
              <a:t>Моей маме оно было передано от моей бабушки, бабушки было передано от прабабушки, а прабабушки от прапрабабушки. Дальше факты были утеряны.</a:t>
            </a:r>
          </a:p>
          <a:p>
            <a:r>
              <a:rPr lang="ru-RU" sz="1400" b="1" i="1" dirty="0" smtClean="0"/>
              <a:t>Мы предполагаем ,что кольцо также передавалось по женской линии. Предположительно кольцу более 100 лет, несмотря на такой большой срок оно находится в хорошем состоянии.</a:t>
            </a:r>
            <a:endParaRPr lang="ru-RU" sz="14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343400" y="838200"/>
            <a:ext cx="4800600" cy="4572000"/>
          </a:xfrm>
        </p:spPr>
        <p:txBody>
          <a:bodyPr>
            <a:noAutofit/>
          </a:bodyPr>
          <a:lstStyle/>
          <a:p>
            <a:r>
              <a:rPr lang="ru-RU" sz="1400" b="1" i="1" dirty="0" smtClean="0"/>
              <a:t>В нашей семье сохранилась ещё одна реликвия- это медаль материнства. Для нашей семьи она несёт большое значение и является ценной вещью. Медаль материнства была вручена моей прабабушки, как многодетной семье. В семье было одиннадцать детей. Старший сын погиб, когда ушёл вместе с отцом на войну. Отец пройдя всю Великую Отечественную войну выжил и вернулся домой. Он рассказывал своим детям о том ,как тяжело приходилось на войне, как больно было видеть погибших солдат. Все рассказанные истории моя бабушка помнит наизусть и рассказывает с удовольствием их мне. Эту медаль я буду хранить бережно. Это память о моей прабабушки ,которой я буду гордиться всегда.</a:t>
            </a:r>
          </a:p>
          <a:p>
            <a:endParaRPr lang="ru-RU" sz="1400" b="1" dirty="0"/>
          </a:p>
        </p:txBody>
      </p:sp>
      <p:pic>
        <p:nvPicPr>
          <p:cNvPr id="15362" name="Picture 2" descr="IMG_12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9" y="4953000"/>
            <a:ext cx="327239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IMG_12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5157250"/>
            <a:ext cx="2499472" cy="17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IMG_127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5140539"/>
            <a:ext cx="2514601" cy="171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685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Сусликовых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295400"/>
            <a:ext cx="4343400" cy="5410200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/>
              <a:t>Статуэтка верности.</a:t>
            </a:r>
            <a:br>
              <a:rPr lang="ru-RU" i="1" dirty="0" smtClean="0"/>
            </a:br>
            <a:r>
              <a:rPr lang="ru-RU" i="1" dirty="0" smtClean="0"/>
              <a:t>Эта статуэтка символизирует преданность в браке. Она переходит по женской линии в нашей семье. После того, как девушка выходит замуж, ей передаётся эта статуэтка.</a:t>
            </a:r>
            <a:br>
              <a:rPr lang="ru-RU" i="1" dirty="0" smtClean="0"/>
            </a:br>
            <a:r>
              <a:rPr lang="ru-RU" i="1" dirty="0" smtClean="0"/>
              <a:t>Моей бабушке статуэтка перешла от Ее бабушки, когда она выходила замуж за дедушку.</a:t>
            </a:r>
            <a:br>
              <a:rPr lang="ru-RU" i="1" dirty="0" smtClean="0"/>
            </a:br>
            <a:r>
              <a:rPr lang="ru-RU" i="1" dirty="0" smtClean="0"/>
              <a:t>Потом она перешла моей крестной, а сейчас она стоить у нас дома.</a:t>
            </a:r>
            <a:br>
              <a:rPr lang="ru-RU" i="1" dirty="0" smtClean="0"/>
            </a:br>
            <a:r>
              <a:rPr lang="ru-RU" i="1" dirty="0" smtClean="0"/>
              <a:t>Мы хотим продолжать эту маленькую традицию в нашей семье.</a:t>
            </a:r>
            <a:endParaRPr lang="ru-RU" i="1" dirty="0"/>
          </a:p>
        </p:txBody>
      </p:sp>
      <p:pic>
        <p:nvPicPr>
          <p:cNvPr id="5" name="Содержимое 4" descr="naVwKxOhDgc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572000" y="1600200"/>
            <a:ext cx="4441372" cy="3886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0"/>
            <a:ext cx="7772400" cy="8382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Зотовых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8600" y="1143000"/>
            <a:ext cx="4114800" cy="5257800"/>
          </a:xfrm>
        </p:spPr>
        <p:txBody>
          <a:bodyPr>
            <a:normAutofit fontScale="92500"/>
          </a:bodyPr>
          <a:lstStyle/>
          <a:p>
            <a:r>
              <a:rPr lang="ru-RU" i="1" dirty="0" smtClean="0"/>
              <a:t>Этот стол сделал мой прадедушка .Он сделал его сам . Сначала этот стол стоял у них в доме . Затем после его смерти этот стол забрала моя бабушка и поставила у себя дома, где жила моя мама. Маме этот стол очень нравится и она когда вышла замуж забрала его себе. И сейчас он стоит у нас в доме в память о прадедушке.</a:t>
            </a:r>
            <a:endParaRPr lang="ru-RU" i="1" dirty="0"/>
          </a:p>
        </p:txBody>
      </p:sp>
      <p:pic>
        <p:nvPicPr>
          <p:cNvPr id="5" name="Содержимое 4" descr="HCPM2JKNNBk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800600" y="1143000"/>
            <a:ext cx="3886200" cy="5181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944562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Реликвия семьи Ворониных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990600"/>
            <a:ext cx="4419600" cy="5867400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Мой любимый прадедушка ,выкупил это кольцо у торговцев и подарил моей прабабушке. Все это время кольцо передавалось по наследству, из поколения в поколение по женской линии. В нашем роду всегда рождаются мальчики поэтому кольцо отдавалась мамам. Но пришло время и в нашем роду родилась первая девочка, это я. Моя любимая бабушка, минуя мою маму подарила его мне, потому что я первая внучка которая родилась в нашем роду. Вот так это кольцо попало ко мне.</a:t>
            </a:r>
            <a:endParaRPr lang="ru-RU" i="1" dirty="0"/>
          </a:p>
        </p:txBody>
      </p:sp>
      <p:pic>
        <p:nvPicPr>
          <p:cNvPr id="5" name="Содержимое 4" descr="XzvvPgRMiGs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724400" y="914400"/>
            <a:ext cx="4114800" cy="5486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152</TotalTime>
  <Words>1124</Words>
  <PresentationFormat>Экран (4:3)</PresentationFormat>
  <Paragraphs>49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Справедливость</vt:lpstr>
      <vt:lpstr>Участие в социально-значимой акции «Город, в котором я живу…»                        </vt:lpstr>
      <vt:lpstr>Реликвия семьи Бессоновых</vt:lpstr>
      <vt:lpstr>Реликвия семьи Панфёровых</vt:lpstr>
      <vt:lpstr>Реликвия семьи Модиных </vt:lpstr>
      <vt:lpstr>Реликвия семьи Апакаевых</vt:lpstr>
      <vt:lpstr>Реликвия семьи Галстян</vt:lpstr>
      <vt:lpstr>Реликвия семьи Сусликовых</vt:lpstr>
      <vt:lpstr>Реликвия семьи Зотовых</vt:lpstr>
      <vt:lpstr>Реликвия семьи Ворониных</vt:lpstr>
      <vt:lpstr>Реликвия семьи Кремнёвых</vt:lpstr>
      <vt:lpstr>Реликвия семьи Смольковых</vt:lpstr>
      <vt:lpstr>Реликвия семьи Елисеевых</vt:lpstr>
      <vt:lpstr>Реликвия семьи Кандидатовых</vt:lpstr>
      <vt:lpstr>Реликвия семьи Дементьевых</vt:lpstr>
      <vt:lpstr>Реликвия семьи Воробьёвых</vt:lpstr>
      <vt:lpstr>Реликвия семьи Груздевых</vt:lpstr>
      <vt:lpstr>Реликвия семьи Курбатовых</vt:lpstr>
      <vt:lpstr>Реликвия семьи Чипурновых</vt:lpstr>
      <vt:lpstr>Реликвия семьи Чаусовых</vt:lpstr>
      <vt:lpstr>Реликвия семьи Швец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Реликвии 7 «А»                         класса</dc:title>
  <dc:creator>User</dc:creator>
  <cp:lastModifiedBy>12345</cp:lastModifiedBy>
  <cp:revision>19</cp:revision>
  <dcterms:created xsi:type="dcterms:W3CDTF">2017-03-05T08:56:33Z</dcterms:created>
  <dcterms:modified xsi:type="dcterms:W3CDTF">2017-03-08T10:54:44Z</dcterms:modified>
</cp:coreProperties>
</file>