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1" r:id="rId4"/>
    <p:sldId id="272" r:id="rId5"/>
    <p:sldId id="273" r:id="rId6"/>
    <p:sldId id="274" r:id="rId7"/>
    <p:sldId id="275" r:id="rId8"/>
    <p:sldId id="259" r:id="rId9"/>
    <p:sldId id="260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107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107E70-ADDA-4621-B2D3-9E5E6E850AC1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4A69AE-E6C7-4BA0-B44B-1EE9011598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107E70-ADDA-4621-B2D3-9E5E6E850AC1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4A69AE-E6C7-4BA0-B44B-1EE90115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107E70-ADDA-4621-B2D3-9E5E6E850AC1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4A69AE-E6C7-4BA0-B44B-1EE90115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107E70-ADDA-4621-B2D3-9E5E6E850AC1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4A69AE-E6C7-4BA0-B44B-1EE90115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107E70-ADDA-4621-B2D3-9E5E6E850AC1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4A69AE-E6C7-4BA0-B44B-1EE9011598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107E70-ADDA-4621-B2D3-9E5E6E850AC1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4A69AE-E6C7-4BA0-B44B-1EE90115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107E70-ADDA-4621-B2D3-9E5E6E850AC1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4A69AE-E6C7-4BA0-B44B-1EE90115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107E70-ADDA-4621-B2D3-9E5E6E850AC1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4A69AE-E6C7-4BA0-B44B-1EE90115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107E70-ADDA-4621-B2D3-9E5E6E850AC1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4A69AE-E6C7-4BA0-B44B-1EE9011598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107E70-ADDA-4621-B2D3-9E5E6E850AC1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4A69AE-E6C7-4BA0-B44B-1EE90115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107E70-ADDA-4621-B2D3-9E5E6E850AC1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4A69AE-E6C7-4BA0-B44B-1EE9011598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1107E70-ADDA-4621-B2D3-9E5E6E850AC1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94A69AE-E6C7-4BA0-B44B-1EE9011598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214290"/>
            <a:ext cx="7406640" cy="10435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</a:t>
            </a:r>
            <a:r>
              <a:rPr lang="ru-RU" sz="8000" dirty="0" smtClean="0">
                <a:latin typeface="Mistral" pitchFamily="66" charset="0"/>
              </a:rPr>
              <a:t>Визитная карточка</a:t>
            </a:r>
            <a:endParaRPr lang="ru-RU" sz="8000" dirty="0">
              <a:latin typeface="Mistral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4857760"/>
            <a:ext cx="7406640" cy="32384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                        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185575">
            <a:off x="3585565" y="1066716"/>
            <a:ext cx="5134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</a:rPr>
              <a:t>Молодого педагога </a:t>
            </a:r>
            <a:endParaRPr lang="ru-RU" sz="36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643050"/>
            <a:ext cx="6572296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286380" y="142852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Mistral" pitchFamily="66" charset="0"/>
              </a:rPr>
              <a:t>Районный семинар учителей истории </a:t>
            </a:r>
            <a:endParaRPr lang="ru-RU" dirty="0">
              <a:solidFill>
                <a:srgbClr val="FF0000"/>
              </a:solidFill>
              <a:latin typeface="Mistral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11.01.2013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Петрусенко</a:t>
            </a:r>
            <a:r>
              <a:rPr lang="ru-RU" dirty="0" smtClean="0">
                <a:solidFill>
                  <a:srgbClr val="FF0000"/>
                </a:solidFill>
              </a:rPr>
              <a:t>  Ирина Дмитриевна,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4400" dirty="0" smtClean="0">
                <a:latin typeface="Mistral" pitchFamily="66" charset="0"/>
              </a:rPr>
              <a:t> </a:t>
            </a:r>
            <a:r>
              <a:rPr lang="ru-RU" sz="3600" dirty="0" smtClean="0">
                <a:latin typeface="Mistral" pitchFamily="66" charset="0"/>
              </a:rPr>
              <a:t>учитель истории МБОУ СОШ с. 1-Березовка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928802"/>
            <a:ext cx="3657600" cy="425863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Стаж  -      4 года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Жизненное кредо:  здоровье, семья, успех 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Книга   : Э.М.Ремарк «Три товарища»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Фильм  «Война на западном направлении»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Цитата  «Не ошибается только тот, кто ничего не делает. Но и ничего не делать – ошибка»                      </a:t>
            </a:r>
            <a:r>
              <a:rPr lang="ru-RU" sz="2200" dirty="0" smtClean="0">
                <a:latin typeface="Monotype Corsiva" pitchFamily="66" charset="0"/>
              </a:rPr>
              <a:t>Эмиль Кроткий</a:t>
            </a:r>
          </a:p>
          <a:p>
            <a:pPr>
              <a:buNone/>
            </a:pPr>
            <a:endParaRPr lang="ru-RU" b="1" dirty="0" smtClean="0"/>
          </a:p>
        </p:txBody>
      </p:sp>
      <p:pic>
        <p:nvPicPr>
          <p:cNvPr id="1026" name="Picture 2" descr="C:\Documents and Settings\Владимир\Мои документы\Мои рисунки\Рисунок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3116"/>
            <a:ext cx="3143272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210175" y="2643182"/>
            <a:ext cx="3290915" cy="354489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Monotype Corsiva" pitchFamily="66" charset="0"/>
              </a:rPr>
              <a:t>Цветок   :хризантема</a:t>
            </a:r>
          </a:p>
          <a:p>
            <a:endParaRPr lang="ru-RU" dirty="0" smtClean="0">
              <a:latin typeface="Monotype Corsiva" pitchFamily="66" charset="0"/>
            </a:endParaRPr>
          </a:p>
          <a:p>
            <a:r>
              <a:rPr lang="ru-RU" dirty="0" smtClean="0">
                <a:latin typeface="Monotype Corsiva" pitchFamily="66" charset="0"/>
              </a:rPr>
              <a:t>Хобби:   рисование</a:t>
            </a:r>
          </a:p>
          <a:p>
            <a:r>
              <a:rPr lang="ru-RU" dirty="0" smtClean="0">
                <a:latin typeface="Monotype Corsiva" pitchFamily="66" charset="0"/>
              </a:rPr>
              <a:t>Музыкальные пристрастия :     фолк</a:t>
            </a:r>
          </a:p>
          <a:p>
            <a:endParaRPr lang="ru-RU" dirty="0" smtClean="0">
              <a:latin typeface="Monotype Corsiva" pitchFamily="66" charset="0"/>
            </a:endParaRPr>
          </a:p>
          <a:p>
            <a:endParaRPr lang="ru-RU" dirty="0" smtClean="0">
              <a:latin typeface="Monotype Corsiva" pitchFamily="66" charset="0"/>
            </a:endParaRPr>
          </a:p>
          <a:p>
            <a:r>
              <a:rPr lang="ru-RU" dirty="0" smtClean="0">
                <a:latin typeface="Monotype Corsiva" pitchFamily="66" charset="0"/>
              </a:rPr>
              <a:t>Пожелания коллегам: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       «Учись. Твори и     Побеждай!»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C:\Documents and Settings\Владимир\Мои документы\Мои рисунки\Рисунок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928670"/>
            <a:ext cx="2493963" cy="2047875"/>
          </a:xfrm>
          <a:prstGeom prst="rect">
            <a:avLst/>
          </a:prstGeom>
          <a:noFill/>
        </p:spPr>
      </p:pic>
      <p:pic>
        <p:nvPicPr>
          <p:cNvPr id="5123" name="Picture 3" descr="C:\Documents and Settings\Владимир\Мои документы\Мои рисунки\Рисунок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429000"/>
            <a:ext cx="2047875" cy="2560637"/>
          </a:xfrm>
          <a:prstGeom prst="rect">
            <a:avLst/>
          </a:prstGeom>
          <a:noFill/>
        </p:spPr>
      </p:pic>
      <p:pic>
        <p:nvPicPr>
          <p:cNvPr id="5124" name="Picture 4" descr="C:\Documents and Settings\Владимир\Мои документы\Мои рисунки\Рисунок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500042"/>
            <a:ext cx="2730500" cy="1974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852"/>
            <a:ext cx="7558787" cy="628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14290"/>
            <a:ext cx="757242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44650" y="274638"/>
            <a:ext cx="749935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C000"/>
                </a:solidFill>
              </a:rPr>
              <a:t>Линькова</a:t>
            </a:r>
            <a:r>
              <a:rPr lang="ru-RU" dirty="0" smtClean="0">
                <a:solidFill>
                  <a:srgbClr val="FFC000"/>
                </a:solidFill>
              </a:rPr>
              <a:t> Ольга Александровна,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latin typeface="Mistral" pitchFamily="66" charset="0"/>
              </a:rPr>
              <a:t> учитель истории МБОУ ООШ №5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928662" y="1524000"/>
            <a:ext cx="3786214" cy="466407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>
              <a:latin typeface="Monotype Corsiva" pitchFamily="66" charset="0"/>
              <a:cs typeface="Microsoft Sans Serif" pitchFamily="34" charset="0"/>
            </a:endParaRPr>
          </a:p>
          <a:p>
            <a:r>
              <a:rPr lang="ru-RU" dirty="0" smtClean="0">
                <a:latin typeface="Monotype Corsiva" pitchFamily="66" charset="0"/>
                <a:cs typeface="Microsoft Sans Serif" pitchFamily="34" charset="0"/>
              </a:rPr>
              <a:t>Жизненное кредо: «не делай другим того, чего себе не желаешь» и «идти в ногу со временем»</a:t>
            </a:r>
          </a:p>
          <a:p>
            <a:r>
              <a:rPr lang="ru-RU" dirty="0" smtClean="0">
                <a:latin typeface="Monotype Corsiva" pitchFamily="66" charset="0"/>
                <a:cs typeface="Microsoft Sans Serif" pitchFamily="34" charset="0"/>
              </a:rPr>
              <a:t>Любимая книга. Здесь сложнее – как таковой любимой книги нет, но нравятся современные авторы: </a:t>
            </a:r>
            <a:r>
              <a:rPr lang="ru-RU" dirty="0" err="1" smtClean="0">
                <a:latin typeface="Monotype Corsiva" pitchFamily="66" charset="0"/>
                <a:cs typeface="Microsoft Sans Serif" pitchFamily="34" charset="0"/>
              </a:rPr>
              <a:t>Робски</a:t>
            </a:r>
            <a:r>
              <a:rPr lang="ru-RU" dirty="0" smtClean="0">
                <a:latin typeface="Monotype Corsiva" pitchFamily="66" charset="0"/>
                <a:cs typeface="Microsoft Sans Serif" pitchFamily="34" charset="0"/>
              </a:rPr>
              <a:t>, Пелевин.</a:t>
            </a:r>
          </a:p>
          <a:p>
            <a:r>
              <a:rPr lang="ru-RU" dirty="0" smtClean="0">
                <a:latin typeface="Monotype Corsiva" pitchFamily="66" charset="0"/>
              </a:rPr>
              <a:t>Музыкальные пристрастия: инструментальная музыка и песни 80-х годов</a:t>
            </a:r>
          </a:p>
          <a:p>
            <a:r>
              <a:rPr lang="ru-RU" dirty="0" smtClean="0">
                <a:latin typeface="Monotype Corsiva" pitchFamily="66" charset="0"/>
              </a:rPr>
              <a:t>Любимый цветок: белая хризантема</a:t>
            </a:r>
          </a:p>
          <a:p>
            <a:endParaRPr lang="ru-RU" dirty="0" smtClean="0"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4587344"/>
            <a:ext cx="2786082" cy="227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Documents and Settings\Владимир\Мои документы\Мои рисунки\Рисун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928802"/>
            <a:ext cx="2438400" cy="2047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486400" y="142852"/>
            <a:ext cx="3443318" cy="604522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Monotype Corsiva" pitchFamily="66" charset="0"/>
              </a:rPr>
              <a:t>Любимые фильмы: «Зимняя вишня» и «Служебный роман»</a:t>
            </a:r>
          </a:p>
          <a:p>
            <a:r>
              <a:rPr lang="ru-RU" dirty="0" smtClean="0">
                <a:latin typeface="Monotype Corsiva" pitchFamily="66" charset="0"/>
              </a:rPr>
              <a:t>Хобби: люблю читать женские журналы и разгадывать </a:t>
            </a:r>
            <a:r>
              <a:rPr lang="ru-RU" dirty="0" err="1" smtClean="0">
                <a:latin typeface="Monotype Corsiva" pitchFamily="66" charset="0"/>
              </a:rPr>
              <a:t>сконворды</a:t>
            </a:r>
            <a:r>
              <a:rPr lang="ru-RU" dirty="0" smtClean="0">
                <a:latin typeface="Monotype Corsiva" pitchFamily="66" charset="0"/>
              </a:rPr>
              <a:t> , путешествовать с семьей </a:t>
            </a:r>
          </a:p>
          <a:p>
            <a:r>
              <a:rPr lang="ru-RU" dirty="0" smtClean="0">
                <a:latin typeface="Monotype Corsiva" pitchFamily="66" charset="0"/>
              </a:rPr>
              <a:t>Любимые  цитаты или афоризмы: «Наши люди в булочную на такси не ездят»и «Красота спасет мир»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Documents and Settings\Владимир\Мои документы\Мои рисунки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42852"/>
            <a:ext cx="2474913" cy="2047875"/>
          </a:xfrm>
          <a:prstGeom prst="rect">
            <a:avLst/>
          </a:prstGeom>
          <a:noFill/>
        </p:spPr>
      </p:pic>
      <p:pic>
        <p:nvPicPr>
          <p:cNvPr id="2051" name="Picture 3" descr="C:\Documents and Settings\Владимир\Мои документы\Мои рисунки\Рисунок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357430"/>
            <a:ext cx="2414587" cy="2047875"/>
          </a:xfrm>
          <a:prstGeom prst="rect">
            <a:avLst/>
          </a:prstGeom>
          <a:noFill/>
        </p:spPr>
      </p:pic>
      <p:pic>
        <p:nvPicPr>
          <p:cNvPr id="2052" name="Picture 4" descr="C:\Documents and Settings\Владимир\Мои документы\Мои рисунки\Рисунок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4429132"/>
            <a:ext cx="2730500" cy="2047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 rot="682617">
            <a:off x="5894456" y="2097359"/>
            <a:ext cx="2857520" cy="4259273"/>
          </a:xfrm>
        </p:spPr>
        <p:txBody>
          <a:bodyPr>
            <a:normAutofit fontScale="77500" lnSpcReduction="20000"/>
          </a:bodyPr>
          <a:lstStyle/>
          <a:p>
            <a:r>
              <a:rPr lang="ru-RU" b="1" u="sng" dirty="0" smtClean="0">
                <a:latin typeface="Monotype Corsiva" pitchFamily="66" charset="0"/>
              </a:rPr>
              <a:t>Пожелания коллегам РМО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    Желаю всем хорошего настроения, крепкого здоровья, удачи, профессионального роста. Поздравляю с Новым годом (пишу 31 декабря в 21.15)</a:t>
            </a: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1000100" y="142852"/>
            <a:ext cx="2728938" cy="466407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                Мой кумир :</a:t>
            </a:r>
          </a:p>
          <a:p>
            <a:pPr algn="ctr">
              <a:buNone/>
            </a:pPr>
            <a:r>
              <a:rPr lang="ru-RU" b="1" dirty="0" smtClean="0">
                <a:latin typeface="Monotype Corsiva" pitchFamily="66" charset="0"/>
              </a:rPr>
              <a:t>            </a:t>
            </a:r>
            <a:r>
              <a:rPr lang="ru-RU" b="1" dirty="0" err="1" smtClean="0">
                <a:latin typeface="Monotype Corsiva" pitchFamily="66" charset="0"/>
              </a:rPr>
              <a:t>Варыпаева</a:t>
            </a:r>
            <a:r>
              <a:rPr lang="ru-RU" b="1" dirty="0" smtClean="0">
                <a:latin typeface="Monotype Corsiva" pitchFamily="66" charset="0"/>
              </a:rPr>
              <a:t> Ирина   Алексеевна.  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 Именно благодаря ей я стала учителем истории.  Она была моим классным руководителем 1989-1991г.г. и понравилась мне как человек и учитель. Поэтому </a:t>
            </a:r>
            <a:r>
              <a:rPr lang="ru-RU" b="1" u="sng" dirty="0" smtClean="0">
                <a:latin typeface="Monotype Corsiva" pitchFamily="66" charset="0"/>
              </a:rPr>
              <a:t>ей особые слова благодарности </a:t>
            </a:r>
            <a:r>
              <a:rPr lang="ru-RU" dirty="0" smtClean="0">
                <a:latin typeface="Monotype Corsiva" pitchFamily="66" charset="0"/>
              </a:rPr>
              <a:t>всего самого наилучшего.</a:t>
            </a:r>
          </a:p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4071942"/>
            <a:ext cx="2714644" cy="2424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79604">
            <a:off x="6709796" y="226936"/>
            <a:ext cx="2139672" cy="171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C:\Documents and Settings\Владимир\Мои документы\Мои рисунки\Рисунок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571480"/>
            <a:ext cx="1981200" cy="2730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B01077"/>
                </a:solidFill>
              </a:rPr>
              <a:t>Матюхина Юлия Алексеевна,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>
                <a:latin typeface="Mistral" pitchFamily="66" charset="0"/>
              </a:rPr>
              <a:t> учитель истории МБОУ СОШ с. Грачевка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1524000"/>
            <a:ext cx="4075936" cy="46634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Стаж работы: 1,5года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Жизненное кредо: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    «Что ты спрятал , то пропало. Что ты отдал, то твое»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Любимая книга: «Два капитана»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Любимый фильм: мюзиклы 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Музыкальные пристрастия: </a:t>
            </a:r>
            <a:r>
              <a:rPr lang="ru-RU" sz="2400" dirty="0" err="1" smtClean="0">
                <a:latin typeface="Monotype Corsiva" pitchFamily="66" charset="0"/>
              </a:rPr>
              <a:t>бардовские</a:t>
            </a:r>
            <a:r>
              <a:rPr lang="ru-RU" sz="2400" dirty="0" smtClean="0">
                <a:latin typeface="Monotype Corsiva" pitchFamily="66" charset="0"/>
              </a:rPr>
              <a:t>  песни, итальянская музыка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Любимый цветок: тюльпан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786322"/>
            <a:ext cx="3571868" cy="19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C:\Documents and Settings\Владимир\Мои документы\Мои рисунки\Рисунок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000240"/>
            <a:ext cx="2554224" cy="2048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357818" y="785794"/>
            <a:ext cx="3657600" cy="466407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Monotype Corsiva" pitchFamily="66" charset="0"/>
              </a:rPr>
              <a:t>Хобби : историческая реконструкция с театрализацией, коллекционирование </a:t>
            </a:r>
            <a:r>
              <a:rPr lang="ru-RU" dirty="0" err="1" smtClean="0">
                <a:latin typeface="Monotype Corsiva" pitchFamily="66" charset="0"/>
              </a:rPr>
              <a:t>календариков</a:t>
            </a:r>
            <a:r>
              <a:rPr lang="ru-RU" dirty="0" smtClean="0">
                <a:latin typeface="Monotype Corsiva" pitchFamily="66" charset="0"/>
              </a:rPr>
              <a:t>. </a:t>
            </a:r>
          </a:p>
          <a:p>
            <a:r>
              <a:rPr lang="ru-RU" dirty="0" smtClean="0">
                <a:latin typeface="Monotype Corsiva" pitchFamily="66" charset="0"/>
              </a:rPr>
              <a:t>Афоризмы «Используй то, что под рукой и не ищи себе другое»</a:t>
            </a:r>
          </a:p>
          <a:p>
            <a:r>
              <a:rPr lang="ru-RU" dirty="0" smtClean="0">
                <a:latin typeface="Monotype Corsiva" pitchFamily="66" charset="0"/>
              </a:rPr>
              <a:t>«Я знаю только то, что я ничего не знаю»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8194" name="Picture 2" descr="D:\тут папки с картинками\матюинаЮ.А. 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813445" y="1537926"/>
            <a:ext cx="5016781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00B050"/>
                </a:solidFill>
              </a:rPr>
              <a:t>Набирушкина</a:t>
            </a:r>
            <a:r>
              <a:rPr lang="ru-RU" dirty="0" smtClean="0">
                <a:solidFill>
                  <a:srgbClr val="00B050"/>
                </a:solidFill>
              </a:rPr>
              <a:t> Ольга Анатольевна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latin typeface="Mistral" pitchFamily="66" charset="0"/>
              </a:rPr>
              <a:t>учитель истории МБОУ ООШ с.Таволожка</a:t>
            </a:r>
            <a:endParaRPr lang="ru-RU" sz="3100" dirty="0">
              <a:latin typeface="Mistral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857752" y="1524000"/>
            <a:ext cx="4075936" cy="466344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Monotype Corsiva" pitchFamily="66" charset="0"/>
              </a:rPr>
              <a:t>Стаж работы :1год</a:t>
            </a:r>
          </a:p>
          <a:p>
            <a:r>
              <a:rPr lang="ru-RU" dirty="0" smtClean="0">
                <a:latin typeface="Monotype Corsiva" pitchFamily="66" charset="0"/>
              </a:rPr>
              <a:t>По гороскопу: рыба</a:t>
            </a:r>
          </a:p>
          <a:p>
            <a:r>
              <a:rPr lang="ru-RU" dirty="0" smtClean="0">
                <a:latin typeface="Monotype Corsiva" pitchFamily="66" charset="0"/>
              </a:rPr>
              <a:t>Жизненное и профессиональное кредо: «Не навреди»</a:t>
            </a:r>
          </a:p>
          <a:p>
            <a:r>
              <a:rPr lang="ru-RU" dirty="0" smtClean="0">
                <a:latin typeface="Monotype Corsiva" pitchFamily="66" charset="0"/>
              </a:rPr>
              <a:t>Любимая книга : все произведения А.П. Чехова</a:t>
            </a:r>
          </a:p>
          <a:p>
            <a:r>
              <a:rPr lang="ru-RU" dirty="0" smtClean="0">
                <a:latin typeface="Monotype Corsiva" pitchFamily="66" charset="0"/>
              </a:rPr>
              <a:t>«Люблю все фильмы с участием Румянцевой и Рыбникова» 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 rot="20888121">
            <a:off x="1851475" y="1960489"/>
            <a:ext cx="2705100" cy="3003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072066" y="428604"/>
            <a:ext cx="3790950" cy="478634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Музыкальные пристрастия -красивая мелодичная музыка</a:t>
            </a:r>
          </a:p>
          <a:p>
            <a:r>
              <a:rPr lang="ru-RU" sz="2000" dirty="0" smtClean="0">
                <a:latin typeface="Monotype Corsiva" pitchFamily="66" charset="0"/>
              </a:rPr>
              <a:t>Любимый цветок : </a:t>
            </a:r>
            <a:r>
              <a:rPr lang="ru-RU" sz="2000" dirty="0" err="1" smtClean="0">
                <a:latin typeface="Monotype Corsiva" pitchFamily="66" charset="0"/>
              </a:rPr>
              <a:t>папортник</a:t>
            </a:r>
            <a:r>
              <a:rPr lang="ru-RU" sz="2000" dirty="0" smtClean="0">
                <a:latin typeface="Monotype Corsiva" pitchFamily="66" charset="0"/>
              </a:rPr>
              <a:t> </a:t>
            </a:r>
          </a:p>
          <a:p>
            <a:r>
              <a:rPr lang="ru-RU" sz="2000" dirty="0" smtClean="0">
                <a:latin typeface="Monotype Corsiva" pitchFamily="66" charset="0"/>
              </a:rPr>
              <a:t>Хобби :шитье, разведение цветов </a:t>
            </a:r>
          </a:p>
          <a:p>
            <a:r>
              <a:rPr lang="ru-RU" sz="2000" dirty="0" smtClean="0">
                <a:latin typeface="Monotype Corsiva" pitchFamily="66" charset="0"/>
              </a:rPr>
              <a:t>Любимый афоризм: </a:t>
            </a:r>
          </a:p>
          <a:p>
            <a:pPr>
              <a:buNone/>
            </a:pPr>
            <a:r>
              <a:rPr lang="ru-RU" sz="2000" dirty="0" smtClean="0">
                <a:latin typeface="Monotype Corsiva" pitchFamily="66" charset="0"/>
              </a:rPr>
              <a:t>«Думай глобально ,  действуй локально»</a:t>
            </a:r>
          </a:p>
          <a:p>
            <a:pPr>
              <a:buNone/>
            </a:pPr>
            <a:r>
              <a:rPr lang="ru-RU" sz="2000" dirty="0" smtClean="0">
                <a:latin typeface="Monotype Corsiva" pitchFamily="66" charset="0"/>
              </a:rPr>
              <a:t>Пожелание коллегам «Творческих успехов и оставаться дружным , сплоченным  коллективом как сейчас»</a:t>
            </a: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00174"/>
            <a:ext cx="3878263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23189">
            <a:off x="6188374" y="4052268"/>
            <a:ext cx="2766188" cy="237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</TotalTime>
  <Words>423</Words>
  <Application>Microsoft Office PowerPoint</Application>
  <PresentationFormat>Экран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         Визитная карточка</vt:lpstr>
      <vt:lpstr>Слайд 2</vt:lpstr>
      <vt:lpstr>Линькова Ольга Александровна,  учитель истории МБОУ ООШ №5 </vt:lpstr>
      <vt:lpstr>Слайд 4</vt:lpstr>
      <vt:lpstr>Слайд 5</vt:lpstr>
      <vt:lpstr>Матюхина Юлия Алексеевна,  учитель истории МБОУ СОШ с. Грачевка</vt:lpstr>
      <vt:lpstr>Слайд 7</vt:lpstr>
      <vt:lpstr>Набирушкина Ольга Анатольевна учитель истории МБОУ ООШ с.Таволожка</vt:lpstr>
      <vt:lpstr>Слайд 9</vt:lpstr>
      <vt:lpstr>Петрусенко  Ирина Дмитриевна,  учитель истории МБОУ СОШ с. 1-Березовка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Визитная карточка</dc:title>
  <dc:creator>User</dc:creator>
  <cp:lastModifiedBy>SamLab.ws</cp:lastModifiedBy>
  <cp:revision>23</cp:revision>
  <dcterms:created xsi:type="dcterms:W3CDTF">2013-01-05T08:10:24Z</dcterms:created>
  <dcterms:modified xsi:type="dcterms:W3CDTF">2006-12-31T21:32:40Z</dcterms:modified>
</cp:coreProperties>
</file>