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00" r:id="rId3"/>
    <p:sldId id="283" r:id="rId4"/>
    <p:sldId id="281" r:id="rId5"/>
    <p:sldId id="302" r:id="rId6"/>
    <p:sldId id="301" r:id="rId7"/>
    <p:sldId id="291" r:id="rId8"/>
    <p:sldId id="292" r:id="rId9"/>
    <p:sldId id="304" r:id="rId10"/>
    <p:sldId id="303" r:id="rId11"/>
    <p:sldId id="306" r:id="rId12"/>
    <p:sldId id="280" r:id="rId13"/>
    <p:sldId id="305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/>
        <a:cs typeface="宋体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/>
        <a:cs typeface="宋体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/>
        <a:cs typeface="宋体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/>
        <a:cs typeface="宋体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/>
        <a:cs typeface="宋体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/>
        <a:cs typeface="宋体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/>
        <a:cs typeface="宋体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/>
        <a:cs typeface="宋体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/>
        <a:cs typeface="宋体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45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8" autoAdjust="0"/>
    <p:restoredTop sz="99469" autoAdjust="0"/>
  </p:normalViewPr>
  <p:slideViewPr>
    <p:cSldViewPr>
      <p:cViewPr>
        <p:scale>
          <a:sx n="100" d="100"/>
          <a:sy n="100" d="100"/>
        </p:scale>
        <p:origin x="3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72EF6C-1B3A-416C-8889-0D8F0BE0E277}" type="datetimeFigureOut">
              <a:rPr lang="zh-CN" altLang="en-US"/>
              <a:pPr>
                <a:defRPr/>
              </a:pPr>
              <a:t>2015-11-29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6ED000-636F-49F6-B2AE-FB692AA110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14351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937949-FC2F-49D2-936A-36237FF98057}" type="slidenum">
              <a:rPr lang="zh-CN" altLang="en-US" smtClean="0"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 smtClean="0">
              <a:cs typeface="宋体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46"/>
          <p:cNvGrpSpPr>
            <a:grpSpLocks/>
          </p:cNvGrpSpPr>
          <p:nvPr userDrawn="1"/>
        </p:nvGrpSpPr>
        <p:grpSpPr bwMode="auto">
          <a:xfrm rot="1572214">
            <a:off x="15875" y="5697538"/>
            <a:ext cx="1463675" cy="1060450"/>
            <a:chOff x="3138461" y="5489553"/>
            <a:chExt cx="1463676" cy="1060450"/>
          </a:xfrm>
        </p:grpSpPr>
        <p:sp>
          <p:nvSpPr>
            <p:cNvPr id="5" name="Freeform 1252"/>
            <p:cNvSpPr>
              <a:spLocks/>
            </p:cNvSpPr>
            <p:nvPr userDrawn="1"/>
          </p:nvSpPr>
          <p:spPr bwMode="auto">
            <a:xfrm>
              <a:off x="3137923" y="5488829"/>
              <a:ext cx="1460501" cy="1060450"/>
            </a:xfrm>
            <a:custGeom>
              <a:avLst/>
              <a:gdLst/>
              <a:ahLst/>
              <a:cxnLst>
                <a:cxn ang="0">
                  <a:pos x="593" y="7"/>
                </a:cxn>
                <a:cxn ang="0">
                  <a:pos x="637" y="16"/>
                </a:cxn>
                <a:cxn ang="0">
                  <a:pos x="678" y="26"/>
                </a:cxn>
                <a:cxn ang="0">
                  <a:pos x="715" y="40"/>
                </a:cxn>
                <a:cxn ang="0">
                  <a:pos x="750" y="57"/>
                </a:cxn>
                <a:cxn ang="0">
                  <a:pos x="782" y="77"/>
                </a:cxn>
                <a:cxn ang="0">
                  <a:pos x="834" y="122"/>
                </a:cxn>
                <a:cxn ang="0">
                  <a:pos x="875" y="174"/>
                </a:cxn>
                <a:cxn ang="0">
                  <a:pos x="902" y="232"/>
                </a:cxn>
                <a:cxn ang="0">
                  <a:pos x="917" y="295"/>
                </a:cxn>
                <a:cxn ang="0">
                  <a:pos x="920" y="360"/>
                </a:cxn>
                <a:cxn ang="0">
                  <a:pos x="917" y="392"/>
                </a:cxn>
                <a:cxn ang="0">
                  <a:pos x="902" y="455"/>
                </a:cxn>
                <a:cxn ang="0">
                  <a:pos x="873" y="512"/>
                </a:cxn>
                <a:cxn ang="0">
                  <a:pos x="832" y="563"/>
                </a:cxn>
                <a:cxn ang="0">
                  <a:pos x="780" y="605"/>
                </a:cxn>
                <a:cxn ang="0">
                  <a:pos x="718" y="637"/>
                </a:cxn>
                <a:cxn ang="0">
                  <a:pos x="646" y="659"/>
                </a:cxn>
                <a:cxn ang="0">
                  <a:pos x="566" y="668"/>
                </a:cxn>
                <a:cxn ang="0">
                  <a:pos x="479" y="662"/>
                </a:cxn>
                <a:cxn ang="0">
                  <a:pos x="433" y="654"/>
                </a:cxn>
                <a:cxn ang="0">
                  <a:pos x="342" y="627"/>
                </a:cxn>
                <a:cxn ang="0">
                  <a:pos x="255" y="589"/>
                </a:cxn>
                <a:cxn ang="0">
                  <a:pos x="176" y="540"/>
                </a:cxn>
                <a:cxn ang="0">
                  <a:pos x="107" y="483"/>
                </a:cxn>
                <a:cxn ang="0">
                  <a:pos x="64" y="438"/>
                </a:cxn>
                <a:cxn ang="0">
                  <a:pos x="42" y="407"/>
                </a:cxn>
                <a:cxn ang="0">
                  <a:pos x="22" y="374"/>
                </a:cxn>
                <a:cxn ang="0">
                  <a:pos x="10" y="342"/>
                </a:cxn>
                <a:cxn ang="0">
                  <a:pos x="2" y="308"/>
                </a:cxn>
                <a:cxn ang="0">
                  <a:pos x="0" y="276"/>
                </a:cxn>
                <a:cxn ang="0">
                  <a:pos x="2" y="259"/>
                </a:cxn>
                <a:cxn ang="0">
                  <a:pos x="10" y="227"/>
                </a:cxn>
                <a:cxn ang="0">
                  <a:pos x="25" y="197"/>
                </a:cxn>
                <a:cxn ang="0">
                  <a:pos x="45" y="168"/>
                </a:cxn>
                <a:cxn ang="0">
                  <a:pos x="70" y="142"/>
                </a:cxn>
                <a:cxn ang="0">
                  <a:pos x="101" y="116"/>
                </a:cxn>
                <a:cxn ang="0">
                  <a:pos x="136" y="93"/>
                </a:cxn>
                <a:cxn ang="0">
                  <a:pos x="215" y="55"/>
                </a:cxn>
                <a:cxn ang="0">
                  <a:pos x="307" y="25"/>
                </a:cxn>
                <a:cxn ang="0">
                  <a:pos x="403" y="7"/>
                </a:cxn>
                <a:cxn ang="0">
                  <a:pos x="498" y="0"/>
                </a:cxn>
                <a:cxn ang="0">
                  <a:pos x="593" y="7"/>
                </a:cxn>
              </a:cxnLst>
              <a:rect l="0" t="0" r="r" b="b"/>
              <a:pathLst>
                <a:path w="920" h="668">
                  <a:moveTo>
                    <a:pt x="593" y="7"/>
                  </a:moveTo>
                  <a:lnTo>
                    <a:pt x="593" y="7"/>
                  </a:lnTo>
                  <a:lnTo>
                    <a:pt x="616" y="11"/>
                  </a:lnTo>
                  <a:lnTo>
                    <a:pt x="637" y="16"/>
                  </a:lnTo>
                  <a:lnTo>
                    <a:pt x="658" y="20"/>
                  </a:lnTo>
                  <a:lnTo>
                    <a:pt x="678" y="26"/>
                  </a:lnTo>
                  <a:lnTo>
                    <a:pt x="697" y="32"/>
                  </a:lnTo>
                  <a:lnTo>
                    <a:pt x="715" y="40"/>
                  </a:lnTo>
                  <a:lnTo>
                    <a:pt x="733" y="49"/>
                  </a:lnTo>
                  <a:lnTo>
                    <a:pt x="750" y="57"/>
                  </a:lnTo>
                  <a:lnTo>
                    <a:pt x="767" y="67"/>
                  </a:lnTo>
                  <a:lnTo>
                    <a:pt x="782" y="77"/>
                  </a:lnTo>
                  <a:lnTo>
                    <a:pt x="809" y="98"/>
                  </a:lnTo>
                  <a:lnTo>
                    <a:pt x="834" y="122"/>
                  </a:lnTo>
                  <a:lnTo>
                    <a:pt x="856" y="147"/>
                  </a:lnTo>
                  <a:lnTo>
                    <a:pt x="875" y="174"/>
                  </a:lnTo>
                  <a:lnTo>
                    <a:pt x="890" y="203"/>
                  </a:lnTo>
                  <a:lnTo>
                    <a:pt x="902" y="232"/>
                  </a:lnTo>
                  <a:lnTo>
                    <a:pt x="911" y="264"/>
                  </a:lnTo>
                  <a:lnTo>
                    <a:pt x="917" y="295"/>
                  </a:lnTo>
                  <a:lnTo>
                    <a:pt x="920" y="327"/>
                  </a:lnTo>
                  <a:lnTo>
                    <a:pt x="920" y="360"/>
                  </a:lnTo>
                  <a:lnTo>
                    <a:pt x="917" y="392"/>
                  </a:lnTo>
                  <a:lnTo>
                    <a:pt x="917" y="392"/>
                  </a:lnTo>
                  <a:lnTo>
                    <a:pt x="911" y="424"/>
                  </a:lnTo>
                  <a:lnTo>
                    <a:pt x="902" y="455"/>
                  </a:lnTo>
                  <a:lnTo>
                    <a:pt x="888" y="485"/>
                  </a:lnTo>
                  <a:lnTo>
                    <a:pt x="873" y="512"/>
                  </a:lnTo>
                  <a:lnTo>
                    <a:pt x="853" y="538"/>
                  </a:lnTo>
                  <a:lnTo>
                    <a:pt x="832" y="563"/>
                  </a:lnTo>
                  <a:lnTo>
                    <a:pt x="808" y="586"/>
                  </a:lnTo>
                  <a:lnTo>
                    <a:pt x="780" y="605"/>
                  </a:lnTo>
                  <a:lnTo>
                    <a:pt x="750" y="624"/>
                  </a:lnTo>
                  <a:lnTo>
                    <a:pt x="718" y="637"/>
                  </a:lnTo>
                  <a:lnTo>
                    <a:pt x="683" y="650"/>
                  </a:lnTo>
                  <a:lnTo>
                    <a:pt x="646" y="659"/>
                  </a:lnTo>
                  <a:lnTo>
                    <a:pt x="607" y="665"/>
                  </a:lnTo>
                  <a:lnTo>
                    <a:pt x="566" y="668"/>
                  </a:lnTo>
                  <a:lnTo>
                    <a:pt x="523" y="666"/>
                  </a:lnTo>
                  <a:lnTo>
                    <a:pt x="479" y="662"/>
                  </a:lnTo>
                  <a:lnTo>
                    <a:pt x="479" y="662"/>
                  </a:lnTo>
                  <a:lnTo>
                    <a:pt x="433" y="654"/>
                  </a:lnTo>
                  <a:lnTo>
                    <a:pt x="387" y="642"/>
                  </a:lnTo>
                  <a:lnTo>
                    <a:pt x="342" y="627"/>
                  </a:lnTo>
                  <a:lnTo>
                    <a:pt x="297" y="608"/>
                  </a:lnTo>
                  <a:lnTo>
                    <a:pt x="255" y="589"/>
                  </a:lnTo>
                  <a:lnTo>
                    <a:pt x="214" y="564"/>
                  </a:lnTo>
                  <a:lnTo>
                    <a:pt x="176" y="540"/>
                  </a:lnTo>
                  <a:lnTo>
                    <a:pt x="139" y="512"/>
                  </a:lnTo>
                  <a:lnTo>
                    <a:pt x="107" y="483"/>
                  </a:lnTo>
                  <a:lnTo>
                    <a:pt x="77" y="455"/>
                  </a:lnTo>
                  <a:lnTo>
                    <a:pt x="64" y="438"/>
                  </a:lnTo>
                  <a:lnTo>
                    <a:pt x="52" y="423"/>
                  </a:lnTo>
                  <a:lnTo>
                    <a:pt x="42" y="407"/>
                  </a:lnTo>
                  <a:lnTo>
                    <a:pt x="31" y="391"/>
                  </a:lnTo>
                  <a:lnTo>
                    <a:pt x="22" y="374"/>
                  </a:lnTo>
                  <a:lnTo>
                    <a:pt x="16" y="359"/>
                  </a:lnTo>
                  <a:lnTo>
                    <a:pt x="10" y="342"/>
                  </a:lnTo>
                  <a:lnTo>
                    <a:pt x="5" y="325"/>
                  </a:lnTo>
                  <a:lnTo>
                    <a:pt x="2" y="308"/>
                  </a:lnTo>
                  <a:lnTo>
                    <a:pt x="0" y="291"/>
                  </a:lnTo>
                  <a:lnTo>
                    <a:pt x="0" y="276"/>
                  </a:lnTo>
                  <a:lnTo>
                    <a:pt x="2" y="259"/>
                  </a:lnTo>
                  <a:lnTo>
                    <a:pt x="2" y="259"/>
                  </a:lnTo>
                  <a:lnTo>
                    <a:pt x="5" y="243"/>
                  </a:lnTo>
                  <a:lnTo>
                    <a:pt x="10" y="227"/>
                  </a:lnTo>
                  <a:lnTo>
                    <a:pt x="16" y="212"/>
                  </a:lnTo>
                  <a:lnTo>
                    <a:pt x="25" y="197"/>
                  </a:lnTo>
                  <a:lnTo>
                    <a:pt x="34" y="182"/>
                  </a:lnTo>
                  <a:lnTo>
                    <a:pt x="45" y="168"/>
                  </a:lnTo>
                  <a:lnTo>
                    <a:pt x="57" y="154"/>
                  </a:lnTo>
                  <a:lnTo>
                    <a:pt x="70" y="142"/>
                  </a:lnTo>
                  <a:lnTo>
                    <a:pt x="86" y="128"/>
                  </a:lnTo>
                  <a:lnTo>
                    <a:pt x="101" y="116"/>
                  </a:lnTo>
                  <a:lnTo>
                    <a:pt x="118" y="106"/>
                  </a:lnTo>
                  <a:lnTo>
                    <a:pt x="136" y="93"/>
                  </a:lnTo>
                  <a:lnTo>
                    <a:pt x="174" y="74"/>
                  </a:lnTo>
                  <a:lnTo>
                    <a:pt x="215" y="55"/>
                  </a:lnTo>
                  <a:lnTo>
                    <a:pt x="259" y="39"/>
                  </a:lnTo>
                  <a:lnTo>
                    <a:pt x="307" y="25"/>
                  </a:lnTo>
                  <a:lnTo>
                    <a:pt x="354" y="14"/>
                  </a:lnTo>
                  <a:lnTo>
                    <a:pt x="403" y="7"/>
                  </a:lnTo>
                  <a:lnTo>
                    <a:pt x="450" y="2"/>
                  </a:lnTo>
                  <a:lnTo>
                    <a:pt x="498" y="0"/>
                  </a:lnTo>
                  <a:lnTo>
                    <a:pt x="547" y="2"/>
                  </a:lnTo>
                  <a:lnTo>
                    <a:pt x="593" y="7"/>
                  </a:lnTo>
                  <a:lnTo>
                    <a:pt x="593" y="7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1253"/>
            <p:cNvSpPr>
              <a:spLocks/>
            </p:cNvSpPr>
            <p:nvPr userDrawn="1"/>
          </p:nvSpPr>
          <p:spPr bwMode="auto">
            <a:xfrm>
              <a:off x="3541025" y="6370778"/>
              <a:ext cx="596900" cy="17938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17" y="5"/>
                </a:cxn>
                <a:cxn ang="0">
                  <a:pos x="7" y="11"/>
                </a:cxn>
                <a:cxn ang="0">
                  <a:pos x="3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7" y="46"/>
                </a:cxn>
                <a:cxn ang="0">
                  <a:pos x="53" y="58"/>
                </a:cxn>
                <a:cxn ang="0">
                  <a:pos x="80" y="69"/>
                </a:cxn>
                <a:cxn ang="0">
                  <a:pos x="109" y="79"/>
                </a:cxn>
                <a:cxn ang="0">
                  <a:pos x="137" y="88"/>
                </a:cxn>
                <a:cxn ang="0">
                  <a:pos x="166" y="96"/>
                </a:cxn>
                <a:cxn ang="0">
                  <a:pos x="193" y="102"/>
                </a:cxn>
                <a:cxn ang="0">
                  <a:pos x="222" y="107"/>
                </a:cxn>
                <a:cxn ang="0">
                  <a:pos x="222" y="107"/>
                </a:cxn>
                <a:cxn ang="0">
                  <a:pos x="263" y="111"/>
                </a:cxn>
                <a:cxn ang="0">
                  <a:pos x="303" y="113"/>
                </a:cxn>
                <a:cxn ang="0">
                  <a:pos x="339" y="111"/>
                </a:cxn>
                <a:cxn ang="0">
                  <a:pos x="376" y="107"/>
                </a:cxn>
                <a:cxn ang="0">
                  <a:pos x="376" y="107"/>
                </a:cxn>
                <a:cxn ang="0">
                  <a:pos x="373" y="98"/>
                </a:cxn>
                <a:cxn ang="0">
                  <a:pos x="367" y="87"/>
                </a:cxn>
                <a:cxn ang="0">
                  <a:pos x="359" y="78"/>
                </a:cxn>
                <a:cxn ang="0">
                  <a:pos x="349" y="69"/>
                </a:cxn>
                <a:cxn ang="0">
                  <a:pos x="349" y="69"/>
                </a:cxn>
                <a:cxn ang="0">
                  <a:pos x="303" y="69"/>
                </a:cxn>
                <a:cxn ang="0">
                  <a:pos x="257" y="66"/>
                </a:cxn>
                <a:cxn ang="0">
                  <a:pos x="215" y="61"/>
                </a:cxn>
                <a:cxn ang="0">
                  <a:pos x="173" y="52"/>
                </a:cxn>
                <a:cxn ang="0">
                  <a:pos x="134" y="41"/>
                </a:cxn>
                <a:cxn ang="0">
                  <a:pos x="96" y="29"/>
                </a:cxn>
                <a:cxn ang="0">
                  <a:pos x="61" y="15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376" h="113">
                  <a:moveTo>
                    <a:pt x="27" y="0"/>
                  </a:moveTo>
                  <a:lnTo>
                    <a:pt x="27" y="0"/>
                  </a:lnTo>
                  <a:lnTo>
                    <a:pt x="17" y="5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7" y="46"/>
                  </a:lnTo>
                  <a:lnTo>
                    <a:pt x="53" y="58"/>
                  </a:lnTo>
                  <a:lnTo>
                    <a:pt x="80" y="69"/>
                  </a:lnTo>
                  <a:lnTo>
                    <a:pt x="109" y="79"/>
                  </a:lnTo>
                  <a:lnTo>
                    <a:pt x="137" y="88"/>
                  </a:lnTo>
                  <a:lnTo>
                    <a:pt x="166" y="96"/>
                  </a:lnTo>
                  <a:lnTo>
                    <a:pt x="193" y="102"/>
                  </a:lnTo>
                  <a:lnTo>
                    <a:pt x="222" y="107"/>
                  </a:lnTo>
                  <a:lnTo>
                    <a:pt x="222" y="107"/>
                  </a:lnTo>
                  <a:lnTo>
                    <a:pt x="263" y="111"/>
                  </a:lnTo>
                  <a:lnTo>
                    <a:pt x="303" y="113"/>
                  </a:lnTo>
                  <a:lnTo>
                    <a:pt x="339" y="111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73" y="98"/>
                  </a:lnTo>
                  <a:lnTo>
                    <a:pt x="367" y="87"/>
                  </a:lnTo>
                  <a:lnTo>
                    <a:pt x="359" y="78"/>
                  </a:lnTo>
                  <a:lnTo>
                    <a:pt x="349" y="69"/>
                  </a:lnTo>
                  <a:lnTo>
                    <a:pt x="349" y="69"/>
                  </a:lnTo>
                  <a:lnTo>
                    <a:pt x="303" y="69"/>
                  </a:lnTo>
                  <a:lnTo>
                    <a:pt x="257" y="66"/>
                  </a:lnTo>
                  <a:lnTo>
                    <a:pt x="215" y="61"/>
                  </a:lnTo>
                  <a:lnTo>
                    <a:pt x="173" y="52"/>
                  </a:lnTo>
                  <a:lnTo>
                    <a:pt x="134" y="41"/>
                  </a:lnTo>
                  <a:lnTo>
                    <a:pt x="96" y="29"/>
                  </a:lnTo>
                  <a:lnTo>
                    <a:pt x="61" y="15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1254"/>
            <p:cNvSpPr>
              <a:spLocks/>
            </p:cNvSpPr>
            <p:nvPr userDrawn="1"/>
          </p:nvSpPr>
          <p:spPr bwMode="auto">
            <a:xfrm>
              <a:off x="3560365" y="5488765"/>
              <a:ext cx="701675" cy="811213"/>
            </a:xfrm>
            <a:custGeom>
              <a:avLst/>
              <a:gdLst/>
              <a:ahLst/>
              <a:cxnLst>
                <a:cxn ang="0">
                  <a:pos x="174" y="2"/>
                </a:cxn>
                <a:cxn ang="0">
                  <a:pos x="67" y="17"/>
                </a:cxn>
                <a:cxn ang="0">
                  <a:pos x="70" y="28"/>
                </a:cxn>
                <a:cxn ang="0">
                  <a:pos x="101" y="52"/>
                </a:cxn>
                <a:cxn ang="0">
                  <a:pos x="155" y="71"/>
                </a:cxn>
                <a:cxn ang="0">
                  <a:pos x="151" y="80"/>
                </a:cxn>
                <a:cxn ang="0">
                  <a:pos x="84" y="106"/>
                </a:cxn>
                <a:cxn ang="0">
                  <a:pos x="44" y="139"/>
                </a:cxn>
                <a:cxn ang="0">
                  <a:pos x="40" y="151"/>
                </a:cxn>
                <a:cxn ang="0">
                  <a:pos x="43" y="168"/>
                </a:cxn>
                <a:cxn ang="0">
                  <a:pos x="69" y="197"/>
                </a:cxn>
                <a:cxn ang="0">
                  <a:pos x="128" y="226"/>
                </a:cxn>
                <a:cxn ang="0">
                  <a:pos x="126" y="237"/>
                </a:cxn>
                <a:cxn ang="0">
                  <a:pos x="59" y="255"/>
                </a:cxn>
                <a:cxn ang="0">
                  <a:pos x="26" y="278"/>
                </a:cxn>
                <a:cxn ang="0">
                  <a:pos x="18" y="295"/>
                </a:cxn>
                <a:cxn ang="0">
                  <a:pos x="18" y="307"/>
                </a:cxn>
                <a:cxn ang="0">
                  <a:pos x="34" y="333"/>
                </a:cxn>
                <a:cxn ang="0">
                  <a:pos x="82" y="371"/>
                </a:cxn>
                <a:cxn ang="0">
                  <a:pos x="131" y="392"/>
                </a:cxn>
                <a:cxn ang="0">
                  <a:pos x="58" y="398"/>
                </a:cxn>
                <a:cxn ang="0">
                  <a:pos x="11" y="418"/>
                </a:cxn>
                <a:cxn ang="0">
                  <a:pos x="0" y="433"/>
                </a:cxn>
                <a:cxn ang="0">
                  <a:pos x="0" y="448"/>
                </a:cxn>
                <a:cxn ang="0">
                  <a:pos x="17" y="480"/>
                </a:cxn>
                <a:cxn ang="0">
                  <a:pos x="87" y="499"/>
                </a:cxn>
                <a:cxn ang="0">
                  <a:pos x="181" y="509"/>
                </a:cxn>
                <a:cxn ang="0">
                  <a:pos x="264" y="508"/>
                </a:cxn>
                <a:cxn ang="0">
                  <a:pos x="343" y="494"/>
                </a:cxn>
                <a:cxn ang="0">
                  <a:pos x="384" y="482"/>
                </a:cxn>
                <a:cxn ang="0">
                  <a:pos x="356" y="455"/>
                </a:cxn>
                <a:cxn ang="0">
                  <a:pos x="315" y="432"/>
                </a:cxn>
                <a:cxn ang="0">
                  <a:pos x="309" y="416"/>
                </a:cxn>
                <a:cxn ang="0">
                  <a:pos x="376" y="398"/>
                </a:cxn>
                <a:cxn ang="0">
                  <a:pos x="411" y="372"/>
                </a:cxn>
                <a:cxn ang="0">
                  <a:pos x="419" y="354"/>
                </a:cxn>
                <a:cxn ang="0">
                  <a:pos x="419" y="340"/>
                </a:cxn>
                <a:cxn ang="0">
                  <a:pos x="405" y="313"/>
                </a:cxn>
                <a:cxn ang="0">
                  <a:pos x="355" y="273"/>
                </a:cxn>
                <a:cxn ang="0">
                  <a:pos x="306" y="252"/>
                </a:cxn>
                <a:cxn ang="0">
                  <a:pos x="381" y="241"/>
                </a:cxn>
                <a:cxn ang="0">
                  <a:pos x="430" y="217"/>
                </a:cxn>
                <a:cxn ang="0">
                  <a:pos x="440" y="199"/>
                </a:cxn>
                <a:cxn ang="0">
                  <a:pos x="442" y="185"/>
                </a:cxn>
                <a:cxn ang="0">
                  <a:pos x="434" y="162"/>
                </a:cxn>
                <a:cxn ang="0">
                  <a:pos x="408" y="130"/>
                </a:cxn>
                <a:cxn ang="0">
                  <a:pos x="361" y="103"/>
                </a:cxn>
                <a:cxn ang="0">
                  <a:pos x="225" y="46"/>
                </a:cxn>
                <a:cxn ang="0">
                  <a:pos x="120" y="17"/>
                </a:cxn>
                <a:cxn ang="0">
                  <a:pos x="123" y="8"/>
                </a:cxn>
                <a:cxn ang="0">
                  <a:pos x="209" y="0"/>
                </a:cxn>
              </a:cxnLst>
              <a:rect l="0" t="0" r="r" b="b"/>
              <a:pathLst>
                <a:path w="442" h="511">
                  <a:moveTo>
                    <a:pt x="209" y="0"/>
                  </a:moveTo>
                  <a:lnTo>
                    <a:pt x="209" y="0"/>
                  </a:lnTo>
                  <a:lnTo>
                    <a:pt x="174" y="2"/>
                  </a:lnTo>
                  <a:lnTo>
                    <a:pt x="137" y="7"/>
                  </a:lnTo>
                  <a:lnTo>
                    <a:pt x="102" y="11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9" y="23"/>
                  </a:lnTo>
                  <a:lnTo>
                    <a:pt x="70" y="28"/>
                  </a:lnTo>
                  <a:lnTo>
                    <a:pt x="76" y="35"/>
                  </a:lnTo>
                  <a:lnTo>
                    <a:pt x="87" y="45"/>
                  </a:lnTo>
                  <a:lnTo>
                    <a:pt x="101" y="52"/>
                  </a:lnTo>
                  <a:lnTo>
                    <a:pt x="116" y="58"/>
                  </a:lnTo>
                  <a:lnTo>
                    <a:pt x="136" y="64"/>
                  </a:lnTo>
                  <a:lnTo>
                    <a:pt x="155" y="71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51" y="80"/>
                  </a:lnTo>
                  <a:lnTo>
                    <a:pt x="126" y="87"/>
                  </a:lnTo>
                  <a:lnTo>
                    <a:pt x="104" y="96"/>
                  </a:lnTo>
                  <a:lnTo>
                    <a:pt x="84" y="106"/>
                  </a:lnTo>
                  <a:lnTo>
                    <a:pt x="67" y="116"/>
                  </a:lnTo>
                  <a:lnTo>
                    <a:pt x="53" y="128"/>
                  </a:lnTo>
                  <a:lnTo>
                    <a:pt x="44" y="139"/>
                  </a:lnTo>
                  <a:lnTo>
                    <a:pt x="43" y="145"/>
                  </a:lnTo>
                  <a:lnTo>
                    <a:pt x="40" y="151"/>
                  </a:lnTo>
                  <a:lnTo>
                    <a:pt x="40" y="151"/>
                  </a:lnTo>
                  <a:lnTo>
                    <a:pt x="40" y="157"/>
                  </a:lnTo>
                  <a:lnTo>
                    <a:pt x="41" y="163"/>
                  </a:lnTo>
                  <a:lnTo>
                    <a:pt x="43" y="168"/>
                  </a:lnTo>
                  <a:lnTo>
                    <a:pt x="46" y="174"/>
                  </a:lnTo>
                  <a:lnTo>
                    <a:pt x="55" y="186"/>
                  </a:lnTo>
                  <a:lnTo>
                    <a:pt x="69" y="197"/>
                  </a:lnTo>
                  <a:lnTo>
                    <a:pt x="85" y="206"/>
                  </a:lnTo>
                  <a:lnTo>
                    <a:pt x="105" y="217"/>
                  </a:lnTo>
                  <a:lnTo>
                    <a:pt x="128" y="226"/>
                  </a:lnTo>
                  <a:lnTo>
                    <a:pt x="154" y="234"/>
                  </a:lnTo>
                  <a:lnTo>
                    <a:pt x="154" y="234"/>
                  </a:lnTo>
                  <a:lnTo>
                    <a:pt x="126" y="237"/>
                  </a:lnTo>
                  <a:lnTo>
                    <a:pt x="102" y="241"/>
                  </a:lnTo>
                  <a:lnTo>
                    <a:pt x="79" y="247"/>
                  </a:lnTo>
                  <a:lnTo>
                    <a:pt x="59" y="255"/>
                  </a:lnTo>
                  <a:lnTo>
                    <a:pt x="43" y="263"/>
                  </a:lnTo>
                  <a:lnTo>
                    <a:pt x="30" y="273"/>
                  </a:lnTo>
                  <a:lnTo>
                    <a:pt x="26" y="278"/>
                  </a:lnTo>
                  <a:lnTo>
                    <a:pt x="21" y="284"/>
                  </a:lnTo>
                  <a:lnTo>
                    <a:pt x="20" y="288"/>
                  </a:lnTo>
                  <a:lnTo>
                    <a:pt x="18" y="295"/>
                  </a:lnTo>
                  <a:lnTo>
                    <a:pt x="18" y="295"/>
                  </a:lnTo>
                  <a:lnTo>
                    <a:pt x="18" y="301"/>
                  </a:lnTo>
                  <a:lnTo>
                    <a:pt x="18" y="307"/>
                  </a:lnTo>
                  <a:lnTo>
                    <a:pt x="21" y="313"/>
                  </a:lnTo>
                  <a:lnTo>
                    <a:pt x="24" y="319"/>
                  </a:lnTo>
                  <a:lnTo>
                    <a:pt x="34" y="333"/>
                  </a:lnTo>
                  <a:lnTo>
                    <a:pt x="46" y="345"/>
                  </a:lnTo>
                  <a:lnTo>
                    <a:pt x="62" y="359"/>
                  </a:lnTo>
                  <a:lnTo>
                    <a:pt x="82" y="371"/>
                  </a:lnTo>
                  <a:lnTo>
                    <a:pt x="105" y="381"/>
                  </a:lnTo>
                  <a:lnTo>
                    <a:pt x="131" y="392"/>
                  </a:lnTo>
                  <a:lnTo>
                    <a:pt x="131" y="392"/>
                  </a:lnTo>
                  <a:lnTo>
                    <a:pt x="104" y="392"/>
                  </a:lnTo>
                  <a:lnTo>
                    <a:pt x="79" y="395"/>
                  </a:lnTo>
                  <a:lnTo>
                    <a:pt x="58" y="398"/>
                  </a:lnTo>
                  <a:lnTo>
                    <a:pt x="38" y="403"/>
                  </a:lnTo>
                  <a:lnTo>
                    <a:pt x="23" y="410"/>
                  </a:lnTo>
                  <a:lnTo>
                    <a:pt x="11" y="418"/>
                  </a:lnTo>
                  <a:lnTo>
                    <a:pt x="6" y="423"/>
                  </a:lnTo>
                  <a:lnTo>
                    <a:pt x="3" y="427"/>
                  </a:lnTo>
                  <a:lnTo>
                    <a:pt x="0" y="433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48"/>
                  </a:lnTo>
                  <a:lnTo>
                    <a:pt x="3" y="459"/>
                  </a:lnTo>
                  <a:lnTo>
                    <a:pt x="9" y="470"/>
                  </a:lnTo>
                  <a:lnTo>
                    <a:pt x="17" y="480"/>
                  </a:lnTo>
                  <a:lnTo>
                    <a:pt x="17" y="480"/>
                  </a:lnTo>
                  <a:lnTo>
                    <a:pt x="52" y="491"/>
                  </a:lnTo>
                  <a:lnTo>
                    <a:pt x="87" y="499"/>
                  </a:lnTo>
                  <a:lnTo>
                    <a:pt x="120" y="505"/>
                  </a:lnTo>
                  <a:lnTo>
                    <a:pt x="152" y="508"/>
                  </a:lnTo>
                  <a:lnTo>
                    <a:pt x="181" y="509"/>
                  </a:lnTo>
                  <a:lnTo>
                    <a:pt x="210" y="511"/>
                  </a:lnTo>
                  <a:lnTo>
                    <a:pt x="238" y="509"/>
                  </a:lnTo>
                  <a:lnTo>
                    <a:pt x="264" y="508"/>
                  </a:lnTo>
                  <a:lnTo>
                    <a:pt x="286" y="505"/>
                  </a:lnTo>
                  <a:lnTo>
                    <a:pt x="308" y="502"/>
                  </a:lnTo>
                  <a:lnTo>
                    <a:pt x="343" y="494"/>
                  </a:lnTo>
                  <a:lnTo>
                    <a:pt x="369" y="487"/>
                  </a:lnTo>
                  <a:lnTo>
                    <a:pt x="384" y="482"/>
                  </a:lnTo>
                  <a:lnTo>
                    <a:pt x="384" y="482"/>
                  </a:lnTo>
                  <a:lnTo>
                    <a:pt x="376" y="473"/>
                  </a:lnTo>
                  <a:lnTo>
                    <a:pt x="367" y="464"/>
                  </a:lnTo>
                  <a:lnTo>
                    <a:pt x="356" y="455"/>
                  </a:lnTo>
                  <a:lnTo>
                    <a:pt x="344" y="447"/>
                  </a:lnTo>
                  <a:lnTo>
                    <a:pt x="331" y="439"/>
                  </a:lnTo>
                  <a:lnTo>
                    <a:pt x="315" y="432"/>
                  </a:lnTo>
                  <a:lnTo>
                    <a:pt x="282" y="418"/>
                  </a:lnTo>
                  <a:lnTo>
                    <a:pt x="282" y="418"/>
                  </a:lnTo>
                  <a:lnTo>
                    <a:pt x="309" y="416"/>
                  </a:lnTo>
                  <a:lnTo>
                    <a:pt x="334" y="412"/>
                  </a:lnTo>
                  <a:lnTo>
                    <a:pt x="356" y="406"/>
                  </a:lnTo>
                  <a:lnTo>
                    <a:pt x="376" y="398"/>
                  </a:lnTo>
                  <a:lnTo>
                    <a:pt x="393" y="389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4" y="366"/>
                  </a:lnTo>
                  <a:lnTo>
                    <a:pt x="417" y="360"/>
                  </a:lnTo>
                  <a:lnTo>
                    <a:pt x="419" y="354"/>
                  </a:lnTo>
                  <a:lnTo>
                    <a:pt x="419" y="354"/>
                  </a:lnTo>
                  <a:lnTo>
                    <a:pt x="419" y="346"/>
                  </a:lnTo>
                  <a:lnTo>
                    <a:pt x="419" y="340"/>
                  </a:lnTo>
                  <a:lnTo>
                    <a:pt x="417" y="333"/>
                  </a:lnTo>
                  <a:lnTo>
                    <a:pt x="414" y="327"/>
                  </a:lnTo>
                  <a:lnTo>
                    <a:pt x="405" y="313"/>
                  </a:lnTo>
                  <a:lnTo>
                    <a:pt x="391" y="299"/>
                  </a:lnTo>
                  <a:lnTo>
                    <a:pt x="375" y="285"/>
                  </a:lnTo>
                  <a:lnTo>
                    <a:pt x="355" y="273"/>
                  </a:lnTo>
                  <a:lnTo>
                    <a:pt x="332" y="263"/>
                  </a:lnTo>
                  <a:lnTo>
                    <a:pt x="306" y="252"/>
                  </a:lnTo>
                  <a:lnTo>
                    <a:pt x="306" y="252"/>
                  </a:lnTo>
                  <a:lnTo>
                    <a:pt x="334" y="250"/>
                  </a:lnTo>
                  <a:lnTo>
                    <a:pt x="359" y="247"/>
                  </a:lnTo>
                  <a:lnTo>
                    <a:pt x="381" y="241"/>
                  </a:lnTo>
                  <a:lnTo>
                    <a:pt x="401" y="235"/>
                  </a:lnTo>
                  <a:lnTo>
                    <a:pt x="416" y="226"/>
                  </a:lnTo>
                  <a:lnTo>
                    <a:pt x="430" y="217"/>
                  </a:lnTo>
                  <a:lnTo>
                    <a:pt x="434" y="211"/>
                  </a:lnTo>
                  <a:lnTo>
                    <a:pt x="437" y="205"/>
                  </a:lnTo>
                  <a:lnTo>
                    <a:pt x="440" y="199"/>
                  </a:lnTo>
                  <a:lnTo>
                    <a:pt x="442" y="192"/>
                  </a:lnTo>
                  <a:lnTo>
                    <a:pt x="442" y="192"/>
                  </a:lnTo>
                  <a:lnTo>
                    <a:pt x="442" y="185"/>
                  </a:lnTo>
                  <a:lnTo>
                    <a:pt x="440" y="177"/>
                  </a:lnTo>
                  <a:lnTo>
                    <a:pt x="437" y="170"/>
                  </a:lnTo>
                  <a:lnTo>
                    <a:pt x="434" y="162"/>
                  </a:lnTo>
                  <a:lnTo>
                    <a:pt x="430" y="153"/>
                  </a:lnTo>
                  <a:lnTo>
                    <a:pt x="423" y="145"/>
                  </a:lnTo>
                  <a:lnTo>
                    <a:pt x="408" y="130"/>
                  </a:lnTo>
                  <a:lnTo>
                    <a:pt x="408" y="130"/>
                  </a:lnTo>
                  <a:lnTo>
                    <a:pt x="384" y="116"/>
                  </a:lnTo>
                  <a:lnTo>
                    <a:pt x="361" y="103"/>
                  </a:lnTo>
                  <a:lnTo>
                    <a:pt x="314" y="81"/>
                  </a:lnTo>
                  <a:lnTo>
                    <a:pt x="270" y="61"/>
                  </a:lnTo>
                  <a:lnTo>
                    <a:pt x="225" y="46"/>
                  </a:lnTo>
                  <a:lnTo>
                    <a:pt x="186" y="34"/>
                  </a:lnTo>
                  <a:lnTo>
                    <a:pt x="151" y="25"/>
                  </a:lnTo>
                  <a:lnTo>
                    <a:pt x="120" y="17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123" y="8"/>
                  </a:lnTo>
                  <a:lnTo>
                    <a:pt x="152" y="5"/>
                  </a:lnTo>
                  <a:lnTo>
                    <a:pt x="180" y="2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1255"/>
            <p:cNvSpPr>
              <a:spLocks/>
            </p:cNvSpPr>
            <p:nvPr userDrawn="1"/>
          </p:nvSpPr>
          <p:spPr bwMode="auto">
            <a:xfrm>
              <a:off x="3713138" y="5495070"/>
              <a:ext cx="204788" cy="6826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24" y="14"/>
                </a:cxn>
                <a:cxn ang="0">
                  <a:pos x="55" y="22"/>
                </a:cxn>
                <a:cxn ang="0">
                  <a:pos x="90" y="31"/>
                </a:cxn>
                <a:cxn ang="0">
                  <a:pos x="129" y="43"/>
                </a:cxn>
                <a:cxn ang="0">
                  <a:pos x="73" y="0"/>
                </a:cxn>
                <a:cxn ang="0">
                  <a:pos x="73" y="0"/>
                </a:cxn>
                <a:cxn ang="0">
                  <a:pos x="37" y="4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9" h="43">
                  <a:moveTo>
                    <a:pt x="0" y="10"/>
                  </a:moveTo>
                  <a:lnTo>
                    <a:pt x="0" y="10"/>
                  </a:lnTo>
                  <a:lnTo>
                    <a:pt x="24" y="14"/>
                  </a:lnTo>
                  <a:lnTo>
                    <a:pt x="55" y="22"/>
                  </a:lnTo>
                  <a:lnTo>
                    <a:pt x="90" y="31"/>
                  </a:lnTo>
                  <a:lnTo>
                    <a:pt x="129" y="43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37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1256"/>
            <p:cNvSpPr>
              <a:spLocks/>
            </p:cNvSpPr>
            <p:nvPr userDrawn="1"/>
          </p:nvSpPr>
          <p:spPr bwMode="auto">
            <a:xfrm>
              <a:off x="3830062" y="5488826"/>
              <a:ext cx="309563" cy="85725"/>
            </a:xfrm>
            <a:custGeom>
              <a:avLst/>
              <a:gdLst/>
              <a:ahLst/>
              <a:cxnLst>
                <a:cxn ang="0">
                  <a:pos x="142" y="5"/>
                </a:cxn>
                <a:cxn ang="0">
                  <a:pos x="142" y="5"/>
                </a:cxn>
                <a:cxn ang="0">
                  <a:pos x="139" y="5"/>
                </a:cxn>
                <a:cxn ang="0">
                  <a:pos x="139" y="5"/>
                </a:cxn>
                <a:cxn ang="0">
                  <a:pos x="114" y="2"/>
                </a:cxn>
                <a:cxn ang="0">
                  <a:pos x="114" y="2"/>
                </a:cxn>
                <a:cxn ang="0">
                  <a:pos x="107" y="2"/>
                </a:cxn>
                <a:cxn ang="0">
                  <a:pos x="107" y="2"/>
                </a:cxn>
                <a:cxn ang="0">
                  <a:pos x="93" y="2"/>
                </a:cxn>
                <a:cxn ang="0">
                  <a:pos x="93" y="2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0" y="3"/>
                </a:cxn>
                <a:cxn ang="0">
                  <a:pos x="56" y="46"/>
                </a:cxn>
                <a:cxn ang="0">
                  <a:pos x="56" y="46"/>
                </a:cxn>
                <a:cxn ang="0">
                  <a:pos x="78" y="54"/>
                </a:cxn>
                <a:cxn ang="0">
                  <a:pos x="195" y="22"/>
                </a:cxn>
                <a:cxn ang="0">
                  <a:pos x="177" y="11"/>
                </a:cxn>
                <a:cxn ang="0">
                  <a:pos x="177" y="11"/>
                </a:cxn>
                <a:cxn ang="0">
                  <a:pos x="155" y="7"/>
                </a:cxn>
                <a:cxn ang="0">
                  <a:pos x="155" y="7"/>
                </a:cxn>
                <a:cxn ang="0">
                  <a:pos x="142" y="5"/>
                </a:cxn>
                <a:cxn ang="0">
                  <a:pos x="142" y="5"/>
                </a:cxn>
              </a:cxnLst>
              <a:rect l="0" t="0" r="r" b="b"/>
              <a:pathLst>
                <a:path w="195" h="54">
                  <a:moveTo>
                    <a:pt x="142" y="5"/>
                  </a:moveTo>
                  <a:lnTo>
                    <a:pt x="142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0" y="3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78" y="54"/>
                  </a:lnTo>
                  <a:lnTo>
                    <a:pt x="195" y="22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55" y="7"/>
                  </a:lnTo>
                  <a:lnTo>
                    <a:pt x="155" y="7"/>
                  </a:lnTo>
                  <a:lnTo>
                    <a:pt x="142" y="5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D4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257"/>
            <p:cNvSpPr>
              <a:spLocks/>
            </p:cNvSpPr>
            <p:nvPr userDrawn="1"/>
          </p:nvSpPr>
          <p:spPr bwMode="auto">
            <a:xfrm>
              <a:off x="4058962" y="5497224"/>
              <a:ext cx="541338" cy="6000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48" y="9"/>
                </a:cxn>
                <a:cxn ang="0">
                  <a:pos x="82" y="17"/>
                </a:cxn>
                <a:cxn ang="0">
                  <a:pos x="114" y="27"/>
                </a:cxn>
                <a:cxn ang="0">
                  <a:pos x="143" y="40"/>
                </a:cxn>
                <a:cxn ang="0">
                  <a:pos x="143" y="40"/>
                </a:cxn>
                <a:cxn ang="0">
                  <a:pos x="135" y="49"/>
                </a:cxn>
                <a:cxn ang="0">
                  <a:pos x="126" y="56"/>
                </a:cxn>
                <a:cxn ang="0">
                  <a:pos x="114" y="64"/>
                </a:cxn>
                <a:cxn ang="0">
                  <a:pos x="99" y="69"/>
                </a:cxn>
                <a:cxn ang="0">
                  <a:pos x="82" y="73"/>
                </a:cxn>
                <a:cxn ang="0">
                  <a:pos x="62" y="78"/>
                </a:cxn>
                <a:cxn ang="0">
                  <a:pos x="41" y="79"/>
                </a:cxn>
                <a:cxn ang="0">
                  <a:pos x="18" y="81"/>
                </a:cxn>
                <a:cxn ang="0">
                  <a:pos x="18" y="81"/>
                </a:cxn>
                <a:cxn ang="0">
                  <a:pos x="42" y="90"/>
                </a:cxn>
                <a:cxn ang="0">
                  <a:pos x="62" y="101"/>
                </a:cxn>
                <a:cxn ang="0">
                  <a:pos x="80" y="113"/>
                </a:cxn>
                <a:cxn ang="0">
                  <a:pos x="97" y="125"/>
                </a:cxn>
                <a:cxn ang="0">
                  <a:pos x="97" y="125"/>
                </a:cxn>
                <a:cxn ang="0">
                  <a:pos x="131" y="148"/>
                </a:cxn>
                <a:cxn ang="0">
                  <a:pos x="166" y="172"/>
                </a:cxn>
                <a:cxn ang="0">
                  <a:pos x="198" y="200"/>
                </a:cxn>
                <a:cxn ang="0">
                  <a:pos x="230" y="229"/>
                </a:cxn>
                <a:cxn ang="0">
                  <a:pos x="260" y="262"/>
                </a:cxn>
                <a:cxn ang="0">
                  <a:pos x="288" y="297"/>
                </a:cxn>
                <a:cxn ang="0">
                  <a:pos x="301" y="317"/>
                </a:cxn>
                <a:cxn ang="0">
                  <a:pos x="315" y="337"/>
                </a:cxn>
                <a:cxn ang="0">
                  <a:pos x="327" y="357"/>
                </a:cxn>
                <a:cxn ang="0">
                  <a:pos x="338" y="378"/>
                </a:cxn>
                <a:cxn ang="0">
                  <a:pos x="338" y="378"/>
                </a:cxn>
                <a:cxn ang="0">
                  <a:pos x="341" y="346"/>
                </a:cxn>
                <a:cxn ang="0">
                  <a:pos x="339" y="314"/>
                </a:cxn>
                <a:cxn ang="0">
                  <a:pos x="336" y="283"/>
                </a:cxn>
                <a:cxn ang="0">
                  <a:pos x="329" y="251"/>
                </a:cxn>
                <a:cxn ang="0">
                  <a:pos x="320" y="222"/>
                </a:cxn>
                <a:cxn ang="0">
                  <a:pos x="307" y="194"/>
                </a:cxn>
                <a:cxn ang="0">
                  <a:pos x="291" y="165"/>
                </a:cxn>
                <a:cxn ang="0">
                  <a:pos x="272" y="139"/>
                </a:cxn>
                <a:cxn ang="0">
                  <a:pos x="251" y="114"/>
                </a:cxn>
                <a:cxn ang="0">
                  <a:pos x="225" y="91"/>
                </a:cxn>
                <a:cxn ang="0">
                  <a:pos x="198" y="70"/>
                </a:cxn>
                <a:cxn ang="0">
                  <a:pos x="167" y="52"/>
                </a:cxn>
                <a:cxn ang="0">
                  <a:pos x="132" y="35"/>
                </a:cxn>
                <a:cxn ang="0">
                  <a:pos x="96" y="21"/>
                </a:cxn>
                <a:cxn ang="0">
                  <a:pos x="55" y="9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1" h="378">
                  <a:moveTo>
                    <a:pt x="0" y="0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8" y="9"/>
                  </a:lnTo>
                  <a:lnTo>
                    <a:pt x="82" y="17"/>
                  </a:lnTo>
                  <a:lnTo>
                    <a:pt x="114" y="27"/>
                  </a:lnTo>
                  <a:lnTo>
                    <a:pt x="143" y="40"/>
                  </a:lnTo>
                  <a:lnTo>
                    <a:pt x="143" y="40"/>
                  </a:lnTo>
                  <a:lnTo>
                    <a:pt x="135" y="49"/>
                  </a:lnTo>
                  <a:lnTo>
                    <a:pt x="126" y="56"/>
                  </a:lnTo>
                  <a:lnTo>
                    <a:pt x="114" y="64"/>
                  </a:lnTo>
                  <a:lnTo>
                    <a:pt x="99" y="69"/>
                  </a:lnTo>
                  <a:lnTo>
                    <a:pt x="82" y="73"/>
                  </a:lnTo>
                  <a:lnTo>
                    <a:pt x="62" y="78"/>
                  </a:lnTo>
                  <a:lnTo>
                    <a:pt x="41" y="79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42" y="90"/>
                  </a:lnTo>
                  <a:lnTo>
                    <a:pt x="62" y="101"/>
                  </a:lnTo>
                  <a:lnTo>
                    <a:pt x="80" y="113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131" y="148"/>
                  </a:lnTo>
                  <a:lnTo>
                    <a:pt x="166" y="172"/>
                  </a:lnTo>
                  <a:lnTo>
                    <a:pt x="198" y="200"/>
                  </a:lnTo>
                  <a:lnTo>
                    <a:pt x="230" y="229"/>
                  </a:lnTo>
                  <a:lnTo>
                    <a:pt x="260" y="262"/>
                  </a:lnTo>
                  <a:lnTo>
                    <a:pt x="288" y="297"/>
                  </a:lnTo>
                  <a:lnTo>
                    <a:pt x="301" y="317"/>
                  </a:lnTo>
                  <a:lnTo>
                    <a:pt x="315" y="337"/>
                  </a:lnTo>
                  <a:lnTo>
                    <a:pt x="327" y="357"/>
                  </a:lnTo>
                  <a:lnTo>
                    <a:pt x="338" y="378"/>
                  </a:lnTo>
                  <a:lnTo>
                    <a:pt x="338" y="378"/>
                  </a:lnTo>
                  <a:lnTo>
                    <a:pt x="341" y="346"/>
                  </a:lnTo>
                  <a:lnTo>
                    <a:pt x="339" y="314"/>
                  </a:lnTo>
                  <a:lnTo>
                    <a:pt x="336" y="283"/>
                  </a:lnTo>
                  <a:lnTo>
                    <a:pt x="329" y="251"/>
                  </a:lnTo>
                  <a:lnTo>
                    <a:pt x="320" y="222"/>
                  </a:lnTo>
                  <a:lnTo>
                    <a:pt x="307" y="194"/>
                  </a:lnTo>
                  <a:lnTo>
                    <a:pt x="291" y="165"/>
                  </a:lnTo>
                  <a:lnTo>
                    <a:pt x="272" y="139"/>
                  </a:lnTo>
                  <a:lnTo>
                    <a:pt x="251" y="114"/>
                  </a:lnTo>
                  <a:lnTo>
                    <a:pt x="225" y="91"/>
                  </a:lnTo>
                  <a:lnTo>
                    <a:pt x="198" y="70"/>
                  </a:lnTo>
                  <a:lnTo>
                    <a:pt x="167" y="52"/>
                  </a:lnTo>
                  <a:lnTo>
                    <a:pt x="132" y="35"/>
                  </a:lnTo>
                  <a:lnTo>
                    <a:pt x="96" y="21"/>
                  </a:lnTo>
                  <a:lnTo>
                    <a:pt x="55" y="9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258"/>
            <p:cNvSpPr>
              <a:spLocks/>
            </p:cNvSpPr>
            <p:nvPr userDrawn="1"/>
          </p:nvSpPr>
          <p:spPr bwMode="auto">
            <a:xfrm>
              <a:off x="3952502" y="5507642"/>
              <a:ext cx="328612" cy="18891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43"/>
                </a:cxn>
                <a:cxn ang="0">
                  <a:pos x="39" y="56"/>
                </a:cxn>
                <a:cxn ang="0">
                  <a:pos x="79" y="75"/>
                </a:cxn>
                <a:cxn ang="0">
                  <a:pos x="120" y="95"/>
                </a:cxn>
                <a:cxn ang="0">
                  <a:pos x="161" y="119"/>
                </a:cxn>
                <a:cxn ang="0">
                  <a:pos x="161" y="119"/>
                </a:cxn>
                <a:cxn ang="0">
                  <a:pos x="144" y="107"/>
                </a:cxn>
                <a:cxn ang="0">
                  <a:pos x="126" y="95"/>
                </a:cxn>
                <a:cxn ang="0">
                  <a:pos x="106" y="84"/>
                </a:cxn>
                <a:cxn ang="0">
                  <a:pos x="82" y="75"/>
                </a:cxn>
                <a:cxn ang="0">
                  <a:pos x="82" y="75"/>
                </a:cxn>
                <a:cxn ang="0">
                  <a:pos x="105" y="73"/>
                </a:cxn>
                <a:cxn ang="0">
                  <a:pos x="126" y="72"/>
                </a:cxn>
                <a:cxn ang="0">
                  <a:pos x="146" y="67"/>
                </a:cxn>
                <a:cxn ang="0">
                  <a:pos x="163" y="63"/>
                </a:cxn>
                <a:cxn ang="0">
                  <a:pos x="178" y="58"/>
                </a:cxn>
                <a:cxn ang="0">
                  <a:pos x="190" y="50"/>
                </a:cxn>
                <a:cxn ang="0">
                  <a:pos x="199" y="43"/>
                </a:cxn>
                <a:cxn ang="0">
                  <a:pos x="207" y="34"/>
                </a:cxn>
                <a:cxn ang="0">
                  <a:pos x="207" y="34"/>
                </a:cxn>
                <a:cxn ang="0">
                  <a:pos x="183" y="23"/>
                </a:cxn>
                <a:cxn ang="0">
                  <a:pos x="157" y="14"/>
                </a:cxn>
                <a:cxn ang="0">
                  <a:pos x="129" y="6"/>
                </a:cxn>
                <a:cxn ang="0">
                  <a:pos x="99" y="0"/>
                </a:cxn>
                <a:cxn ang="0">
                  <a:pos x="117" y="11"/>
                </a:cxn>
                <a:cxn ang="0">
                  <a:pos x="0" y="43"/>
                </a:cxn>
              </a:cxnLst>
              <a:rect l="0" t="0" r="r" b="b"/>
              <a:pathLst>
                <a:path w="207" h="119">
                  <a:moveTo>
                    <a:pt x="0" y="43"/>
                  </a:moveTo>
                  <a:lnTo>
                    <a:pt x="0" y="43"/>
                  </a:lnTo>
                  <a:lnTo>
                    <a:pt x="39" y="56"/>
                  </a:lnTo>
                  <a:lnTo>
                    <a:pt x="79" y="75"/>
                  </a:lnTo>
                  <a:lnTo>
                    <a:pt x="120" y="95"/>
                  </a:lnTo>
                  <a:lnTo>
                    <a:pt x="161" y="119"/>
                  </a:lnTo>
                  <a:lnTo>
                    <a:pt x="161" y="119"/>
                  </a:lnTo>
                  <a:lnTo>
                    <a:pt x="144" y="107"/>
                  </a:lnTo>
                  <a:lnTo>
                    <a:pt x="126" y="95"/>
                  </a:lnTo>
                  <a:lnTo>
                    <a:pt x="106" y="84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105" y="73"/>
                  </a:lnTo>
                  <a:lnTo>
                    <a:pt x="126" y="72"/>
                  </a:lnTo>
                  <a:lnTo>
                    <a:pt x="146" y="67"/>
                  </a:lnTo>
                  <a:lnTo>
                    <a:pt x="163" y="63"/>
                  </a:lnTo>
                  <a:lnTo>
                    <a:pt x="178" y="58"/>
                  </a:lnTo>
                  <a:lnTo>
                    <a:pt x="190" y="50"/>
                  </a:lnTo>
                  <a:lnTo>
                    <a:pt x="199" y="43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183" y="23"/>
                  </a:lnTo>
                  <a:lnTo>
                    <a:pt x="157" y="14"/>
                  </a:lnTo>
                  <a:lnTo>
                    <a:pt x="129" y="6"/>
                  </a:lnTo>
                  <a:lnTo>
                    <a:pt x="99" y="0"/>
                  </a:lnTo>
                  <a:lnTo>
                    <a:pt x="117" y="1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259"/>
            <p:cNvSpPr>
              <a:spLocks/>
            </p:cNvSpPr>
            <p:nvPr userDrawn="1"/>
          </p:nvSpPr>
          <p:spPr bwMode="auto">
            <a:xfrm>
              <a:off x="3662509" y="6445278"/>
              <a:ext cx="328613" cy="10477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35" y="34"/>
                </a:cxn>
                <a:cxn ang="0">
                  <a:pos x="72" y="45"/>
                </a:cxn>
                <a:cxn ang="0">
                  <a:pos x="108" y="54"/>
                </a:cxn>
                <a:cxn ang="0">
                  <a:pos x="145" y="60"/>
                </a:cxn>
                <a:cxn ang="0">
                  <a:pos x="145" y="60"/>
                </a:cxn>
                <a:cxn ang="0">
                  <a:pos x="172" y="63"/>
                </a:cxn>
                <a:cxn ang="0">
                  <a:pos x="201" y="66"/>
                </a:cxn>
                <a:cxn ang="0">
                  <a:pos x="207" y="63"/>
                </a:cxn>
                <a:cxn ang="0">
                  <a:pos x="126" y="13"/>
                </a:cxn>
                <a:cxn ang="0">
                  <a:pos x="126" y="13"/>
                </a:cxn>
                <a:cxn ang="0">
                  <a:pos x="99" y="6"/>
                </a:cxn>
                <a:cxn ang="0">
                  <a:pos x="72" y="0"/>
                </a:cxn>
                <a:cxn ang="0">
                  <a:pos x="0" y="22"/>
                </a:cxn>
              </a:cxnLst>
              <a:rect l="0" t="0" r="r" b="b"/>
              <a:pathLst>
                <a:path w="207" h="66">
                  <a:moveTo>
                    <a:pt x="0" y="22"/>
                  </a:moveTo>
                  <a:lnTo>
                    <a:pt x="0" y="22"/>
                  </a:lnTo>
                  <a:lnTo>
                    <a:pt x="35" y="34"/>
                  </a:lnTo>
                  <a:lnTo>
                    <a:pt x="72" y="45"/>
                  </a:lnTo>
                  <a:lnTo>
                    <a:pt x="108" y="54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72" y="63"/>
                  </a:lnTo>
                  <a:lnTo>
                    <a:pt x="201" y="66"/>
                  </a:lnTo>
                  <a:lnTo>
                    <a:pt x="207" y="63"/>
                  </a:lnTo>
                  <a:lnTo>
                    <a:pt x="126" y="13"/>
                  </a:lnTo>
                  <a:lnTo>
                    <a:pt x="126" y="13"/>
                  </a:lnTo>
                  <a:lnTo>
                    <a:pt x="99" y="6"/>
                  </a:lnTo>
                  <a:lnTo>
                    <a:pt x="7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60"/>
            <p:cNvSpPr>
              <a:spLocks/>
            </p:cNvSpPr>
            <p:nvPr userDrawn="1"/>
          </p:nvSpPr>
          <p:spPr bwMode="auto">
            <a:xfrm>
              <a:off x="3689369" y="6182046"/>
              <a:ext cx="341313" cy="119063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71" y="72"/>
                </a:cxn>
                <a:cxn ang="0">
                  <a:pos x="96" y="73"/>
                </a:cxn>
                <a:cxn ang="0">
                  <a:pos x="140" y="75"/>
                </a:cxn>
                <a:cxn ang="0">
                  <a:pos x="179" y="72"/>
                </a:cxn>
                <a:cxn ang="0">
                  <a:pos x="215" y="67"/>
                </a:cxn>
                <a:cxn ang="0">
                  <a:pos x="108" y="0"/>
                </a:cxn>
                <a:cxn ang="0">
                  <a:pos x="0" y="34"/>
                </a:cxn>
              </a:cxnLst>
              <a:rect l="0" t="0" r="r" b="b"/>
              <a:pathLst>
                <a:path w="215" h="75">
                  <a:moveTo>
                    <a:pt x="0" y="34"/>
                  </a:moveTo>
                  <a:lnTo>
                    <a:pt x="48" y="70"/>
                  </a:lnTo>
                  <a:lnTo>
                    <a:pt x="48" y="70"/>
                  </a:lnTo>
                  <a:lnTo>
                    <a:pt x="71" y="72"/>
                  </a:lnTo>
                  <a:lnTo>
                    <a:pt x="96" y="73"/>
                  </a:lnTo>
                  <a:lnTo>
                    <a:pt x="140" y="75"/>
                  </a:lnTo>
                  <a:lnTo>
                    <a:pt x="179" y="72"/>
                  </a:lnTo>
                  <a:lnTo>
                    <a:pt x="215" y="67"/>
                  </a:lnTo>
                  <a:lnTo>
                    <a:pt x="108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261"/>
            <p:cNvSpPr>
              <a:spLocks/>
            </p:cNvSpPr>
            <p:nvPr userDrawn="1"/>
          </p:nvSpPr>
          <p:spPr bwMode="auto">
            <a:xfrm>
              <a:off x="3760070" y="5676810"/>
              <a:ext cx="350838" cy="163513"/>
            </a:xfrm>
            <a:custGeom>
              <a:avLst/>
              <a:gdLst/>
              <a:ahLst/>
              <a:cxnLst>
                <a:cxn ang="0">
                  <a:pos x="95" y="103"/>
                </a:cxn>
                <a:cxn ang="0">
                  <a:pos x="221" y="71"/>
                </a:cxn>
                <a:cxn ang="0">
                  <a:pos x="110" y="0"/>
                </a:cxn>
                <a:cxn ang="0">
                  <a:pos x="0" y="33"/>
                </a:cxn>
                <a:cxn ang="0">
                  <a:pos x="95" y="103"/>
                </a:cxn>
              </a:cxnLst>
              <a:rect l="0" t="0" r="r" b="b"/>
              <a:pathLst>
                <a:path w="221" h="103">
                  <a:moveTo>
                    <a:pt x="95" y="103"/>
                  </a:moveTo>
                  <a:lnTo>
                    <a:pt x="221" y="71"/>
                  </a:lnTo>
                  <a:lnTo>
                    <a:pt x="110" y="0"/>
                  </a:lnTo>
                  <a:lnTo>
                    <a:pt x="0" y="33"/>
                  </a:lnTo>
                  <a:lnTo>
                    <a:pt x="95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262"/>
            <p:cNvSpPr>
              <a:spLocks/>
            </p:cNvSpPr>
            <p:nvPr userDrawn="1"/>
          </p:nvSpPr>
          <p:spPr bwMode="auto">
            <a:xfrm>
              <a:off x="3735035" y="5931530"/>
              <a:ext cx="350837" cy="163512"/>
            </a:xfrm>
            <a:custGeom>
              <a:avLst/>
              <a:gdLst/>
              <a:ahLst/>
              <a:cxnLst>
                <a:cxn ang="0">
                  <a:pos x="94" y="103"/>
                </a:cxn>
                <a:cxn ang="0">
                  <a:pos x="221" y="71"/>
                </a:cxn>
                <a:cxn ang="0">
                  <a:pos x="108" y="0"/>
                </a:cxn>
                <a:cxn ang="0">
                  <a:pos x="0" y="33"/>
                </a:cxn>
                <a:cxn ang="0">
                  <a:pos x="94" y="103"/>
                </a:cxn>
              </a:cxnLst>
              <a:rect l="0" t="0" r="r" b="b"/>
              <a:pathLst>
                <a:path w="221" h="103">
                  <a:moveTo>
                    <a:pt x="94" y="103"/>
                  </a:moveTo>
                  <a:lnTo>
                    <a:pt x="221" y="71"/>
                  </a:lnTo>
                  <a:lnTo>
                    <a:pt x="108" y="0"/>
                  </a:lnTo>
                  <a:lnTo>
                    <a:pt x="0" y="33"/>
                  </a:lnTo>
                  <a:lnTo>
                    <a:pt x="94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263"/>
            <p:cNvSpPr>
              <a:spLocks/>
            </p:cNvSpPr>
            <p:nvPr userDrawn="1"/>
          </p:nvSpPr>
          <p:spPr bwMode="auto">
            <a:xfrm>
              <a:off x="3169025" y="6011868"/>
              <a:ext cx="568325" cy="355600"/>
            </a:xfrm>
            <a:custGeom>
              <a:avLst/>
              <a:gdLst/>
              <a:ahLst/>
              <a:cxnLst>
                <a:cxn ang="0">
                  <a:pos x="265" y="149"/>
                </a:cxn>
                <a:cxn ang="0">
                  <a:pos x="265" y="149"/>
                </a:cxn>
                <a:cxn ang="0">
                  <a:pos x="233" y="139"/>
                </a:cxn>
                <a:cxn ang="0">
                  <a:pos x="201" y="127"/>
                </a:cxn>
                <a:cxn ang="0">
                  <a:pos x="169" y="111"/>
                </a:cxn>
                <a:cxn ang="0">
                  <a:pos x="135" y="95"/>
                </a:cxn>
                <a:cxn ang="0">
                  <a:pos x="102" y="75"/>
                </a:cxn>
                <a:cxn ang="0">
                  <a:pos x="68" y="52"/>
                </a:cxn>
                <a:cxn ang="0">
                  <a:pos x="33" y="2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" y="23"/>
                </a:cxn>
                <a:cxn ang="0">
                  <a:pos x="36" y="47"/>
                </a:cxn>
                <a:cxn ang="0">
                  <a:pos x="65" y="79"/>
                </a:cxn>
                <a:cxn ang="0">
                  <a:pos x="82" y="96"/>
                </a:cxn>
                <a:cxn ang="0">
                  <a:pos x="102" y="114"/>
                </a:cxn>
                <a:cxn ang="0">
                  <a:pos x="123" y="133"/>
                </a:cxn>
                <a:cxn ang="0">
                  <a:pos x="147" y="152"/>
                </a:cxn>
                <a:cxn ang="0">
                  <a:pos x="172" y="171"/>
                </a:cxn>
                <a:cxn ang="0">
                  <a:pos x="199" y="189"/>
                </a:cxn>
                <a:cxn ang="0">
                  <a:pos x="230" y="207"/>
                </a:cxn>
                <a:cxn ang="0">
                  <a:pos x="260" y="224"/>
                </a:cxn>
                <a:cxn ang="0">
                  <a:pos x="260" y="224"/>
                </a:cxn>
                <a:cxn ang="0">
                  <a:pos x="280" y="220"/>
                </a:cxn>
                <a:cxn ang="0">
                  <a:pos x="303" y="218"/>
                </a:cxn>
                <a:cxn ang="0">
                  <a:pos x="329" y="218"/>
                </a:cxn>
                <a:cxn ang="0">
                  <a:pos x="358" y="221"/>
                </a:cxn>
                <a:cxn ang="0">
                  <a:pos x="358" y="221"/>
                </a:cxn>
                <a:cxn ang="0">
                  <a:pos x="327" y="204"/>
                </a:cxn>
                <a:cxn ang="0">
                  <a:pos x="303" y="188"/>
                </a:cxn>
                <a:cxn ang="0">
                  <a:pos x="282" y="169"/>
                </a:cxn>
                <a:cxn ang="0">
                  <a:pos x="265" y="149"/>
                </a:cxn>
                <a:cxn ang="0">
                  <a:pos x="265" y="149"/>
                </a:cxn>
              </a:cxnLst>
              <a:rect l="0" t="0" r="r" b="b"/>
              <a:pathLst>
                <a:path w="358" h="224">
                  <a:moveTo>
                    <a:pt x="265" y="149"/>
                  </a:moveTo>
                  <a:lnTo>
                    <a:pt x="265" y="149"/>
                  </a:lnTo>
                  <a:lnTo>
                    <a:pt x="233" y="139"/>
                  </a:lnTo>
                  <a:lnTo>
                    <a:pt x="201" y="127"/>
                  </a:lnTo>
                  <a:lnTo>
                    <a:pt x="169" y="111"/>
                  </a:lnTo>
                  <a:lnTo>
                    <a:pt x="135" y="95"/>
                  </a:lnTo>
                  <a:lnTo>
                    <a:pt x="102" y="75"/>
                  </a:lnTo>
                  <a:lnTo>
                    <a:pt x="68" y="52"/>
                  </a:lnTo>
                  <a:lnTo>
                    <a:pt x="33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6" y="47"/>
                  </a:lnTo>
                  <a:lnTo>
                    <a:pt x="65" y="79"/>
                  </a:lnTo>
                  <a:lnTo>
                    <a:pt x="82" y="96"/>
                  </a:lnTo>
                  <a:lnTo>
                    <a:pt x="102" y="114"/>
                  </a:lnTo>
                  <a:lnTo>
                    <a:pt x="123" y="133"/>
                  </a:lnTo>
                  <a:lnTo>
                    <a:pt x="147" y="152"/>
                  </a:lnTo>
                  <a:lnTo>
                    <a:pt x="172" y="171"/>
                  </a:lnTo>
                  <a:lnTo>
                    <a:pt x="199" y="189"/>
                  </a:lnTo>
                  <a:lnTo>
                    <a:pt x="230" y="207"/>
                  </a:lnTo>
                  <a:lnTo>
                    <a:pt x="260" y="224"/>
                  </a:lnTo>
                  <a:lnTo>
                    <a:pt x="260" y="224"/>
                  </a:lnTo>
                  <a:lnTo>
                    <a:pt x="280" y="220"/>
                  </a:lnTo>
                  <a:lnTo>
                    <a:pt x="303" y="218"/>
                  </a:lnTo>
                  <a:lnTo>
                    <a:pt x="329" y="218"/>
                  </a:lnTo>
                  <a:lnTo>
                    <a:pt x="358" y="221"/>
                  </a:lnTo>
                  <a:lnTo>
                    <a:pt x="358" y="221"/>
                  </a:lnTo>
                  <a:lnTo>
                    <a:pt x="327" y="204"/>
                  </a:lnTo>
                  <a:lnTo>
                    <a:pt x="303" y="188"/>
                  </a:lnTo>
                  <a:lnTo>
                    <a:pt x="282" y="169"/>
                  </a:lnTo>
                  <a:lnTo>
                    <a:pt x="265" y="149"/>
                  </a:lnTo>
                  <a:lnTo>
                    <a:pt x="265" y="149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264"/>
            <p:cNvSpPr>
              <a:spLocks/>
            </p:cNvSpPr>
            <p:nvPr userDrawn="1"/>
          </p:nvSpPr>
          <p:spPr bwMode="auto">
            <a:xfrm>
              <a:off x="3966664" y="6318260"/>
              <a:ext cx="220662" cy="160338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23" y="70"/>
                </a:cxn>
                <a:cxn ang="0">
                  <a:pos x="44" y="79"/>
                </a:cxn>
                <a:cxn ang="0">
                  <a:pos x="62" y="90"/>
                </a:cxn>
                <a:cxn ang="0">
                  <a:pos x="78" y="101"/>
                </a:cxn>
                <a:cxn ang="0">
                  <a:pos x="78" y="101"/>
                </a:cxn>
                <a:cxn ang="0">
                  <a:pos x="108" y="99"/>
                </a:cxn>
                <a:cxn ang="0">
                  <a:pos x="139" y="96"/>
                </a:cxn>
                <a:cxn ang="0">
                  <a:pos x="134" y="0"/>
                </a:cxn>
                <a:cxn ang="0">
                  <a:pos x="134" y="0"/>
                </a:cxn>
                <a:cxn ang="0">
                  <a:pos x="126" y="12"/>
                </a:cxn>
                <a:cxn ang="0">
                  <a:pos x="117" y="23"/>
                </a:cxn>
                <a:cxn ang="0">
                  <a:pos x="103" y="32"/>
                </a:cxn>
                <a:cxn ang="0">
                  <a:pos x="87" y="41"/>
                </a:cxn>
                <a:cxn ang="0">
                  <a:pos x="68" y="49"/>
                </a:cxn>
                <a:cxn ang="0">
                  <a:pos x="47" y="55"/>
                </a:cxn>
                <a:cxn ang="0">
                  <a:pos x="24" y="60"/>
                </a:cxn>
                <a:cxn ang="0">
                  <a:pos x="0" y="61"/>
                </a:cxn>
                <a:cxn ang="0">
                  <a:pos x="0" y="61"/>
                </a:cxn>
              </a:cxnLst>
              <a:rect l="0" t="0" r="r" b="b"/>
              <a:pathLst>
                <a:path w="139" h="101">
                  <a:moveTo>
                    <a:pt x="0" y="61"/>
                  </a:moveTo>
                  <a:lnTo>
                    <a:pt x="0" y="61"/>
                  </a:lnTo>
                  <a:lnTo>
                    <a:pt x="23" y="70"/>
                  </a:lnTo>
                  <a:lnTo>
                    <a:pt x="44" y="79"/>
                  </a:lnTo>
                  <a:lnTo>
                    <a:pt x="62" y="90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108" y="99"/>
                  </a:lnTo>
                  <a:lnTo>
                    <a:pt x="139" y="96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26" y="12"/>
                  </a:lnTo>
                  <a:lnTo>
                    <a:pt x="117" y="23"/>
                  </a:lnTo>
                  <a:lnTo>
                    <a:pt x="103" y="32"/>
                  </a:lnTo>
                  <a:lnTo>
                    <a:pt x="87" y="41"/>
                  </a:lnTo>
                  <a:lnTo>
                    <a:pt x="68" y="49"/>
                  </a:lnTo>
                  <a:lnTo>
                    <a:pt x="47" y="55"/>
                  </a:lnTo>
                  <a:lnTo>
                    <a:pt x="24" y="6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265"/>
            <p:cNvSpPr>
              <a:spLocks/>
            </p:cNvSpPr>
            <p:nvPr userDrawn="1"/>
          </p:nvSpPr>
          <p:spPr bwMode="auto">
            <a:xfrm>
              <a:off x="3580863" y="6250588"/>
              <a:ext cx="600075" cy="228600"/>
            </a:xfrm>
            <a:custGeom>
              <a:avLst/>
              <a:gdLst/>
              <a:ahLst/>
              <a:cxnLst>
                <a:cxn ang="0">
                  <a:pos x="162" y="60"/>
                </a:cxn>
                <a:cxn ang="0">
                  <a:pos x="117" y="26"/>
                </a:cxn>
                <a:cxn ang="0">
                  <a:pos x="117" y="26"/>
                </a:cxn>
                <a:cxn ang="0">
                  <a:pos x="90" y="22"/>
                </a:cxn>
                <a:cxn ang="0">
                  <a:pos x="63" y="17"/>
                </a:cxn>
                <a:cxn ang="0">
                  <a:pos x="34" y="1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2" y="20"/>
                </a:cxn>
                <a:cxn ang="0">
                  <a:pos x="43" y="39"/>
                </a:cxn>
                <a:cxn ang="0">
                  <a:pos x="67" y="55"/>
                </a:cxn>
                <a:cxn ang="0">
                  <a:pos x="98" y="72"/>
                </a:cxn>
                <a:cxn ang="0">
                  <a:pos x="98" y="72"/>
                </a:cxn>
                <a:cxn ang="0">
                  <a:pos x="69" y="69"/>
                </a:cxn>
                <a:cxn ang="0">
                  <a:pos x="43" y="69"/>
                </a:cxn>
                <a:cxn ang="0">
                  <a:pos x="20" y="71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29" y="89"/>
                </a:cxn>
                <a:cxn ang="0">
                  <a:pos x="60" y="101"/>
                </a:cxn>
                <a:cxn ang="0">
                  <a:pos x="92" y="112"/>
                </a:cxn>
                <a:cxn ang="0">
                  <a:pos x="124" y="122"/>
                </a:cxn>
                <a:cxn ang="0">
                  <a:pos x="148" y="115"/>
                </a:cxn>
                <a:cxn ang="0">
                  <a:pos x="178" y="135"/>
                </a:cxn>
                <a:cxn ang="0">
                  <a:pos x="178" y="135"/>
                </a:cxn>
                <a:cxn ang="0">
                  <a:pos x="212" y="139"/>
                </a:cxn>
                <a:cxn ang="0">
                  <a:pos x="248" y="142"/>
                </a:cxn>
                <a:cxn ang="0">
                  <a:pos x="285" y="144"/>
                </a:cxn>
                <a:cxn ang="0">
                  <a:pos x="322" y="144"/>
                </a:cxn>
                <a:cxn ang="0">
                  <a:pos x="322" y="144"/>
                </a:cxn>
                <a:cxn ang="0">
                  <a:pos x="306" y="133"/>
                </a:cxn>
                <a:cxn ang="0">
                  <a:pos x="288" y="122"/>
                </a:cxn>
                <a:cxn ang="0">
                  <a:pos x="267" y="113"/>
                </a:cxn>
                <a:cxn ang="0">
                  <a:pos x="244" y="104"/>
                </a:cxn>
                <a:cxn ang="0">
                  <a:pos x="244" y="104"/>
                </a:cxn>
                <a:cxn ang="0">
                  <a:pos x="268" y="103"/>
                </a:cxn>
                <a:cxn ang="0">
                  <a:pos x="291" y="98"/>
                </a:cxn>
                <a:cxn ang="0">
                  <a:pos x="312" y="92"/>
                </a:cxn>
                <a:cxn ang="0">
                  <a:pos x="331" y="84"/>
                </a:cxn>
                <a:cxn ang="0">
                  <a:pos x="347" y="75"/>
                </a:cxn>
                <a:cxn ang="0">
                  <a:pos x="361" y="66"/>
                </a:cxn>
                <a:cxn ang="0">
                  <a:pos x="370" y="55"/>
                </a:cxn>
                <a:cxn ang="0">
                  <a:pos x="378" y="43"/>
                </a:cxn>
                <a:cxn ang="0">
                  <a:pos x="375" y="8"/>
                </a:cxn>
                <a:cxn ang="0">
                  <a:pos x="375" y="8"/>
                </a:cxn>
                <a:cxn ang="0">
                  <a:pos x="372" y="2"/>
                </a:cxn>
                <a:cxn ang="0">
                  <a:pos x="372" y="2"/>
                </a:cxn>
                <a:cxn ang="0">
                  <a:pos x="360" y="5"/>
                </a:cxn>
                <a:cxn ang="0">
                  <a:pos x="341" y="11"/>
                </a:cxn>
                <a:cxn ang="0">
                  <a:pos x="316" y="17"/>
                </a:cxn>
                <a:cxn ang="0">
                  <a:pos x="284" y="23"/>
                </a:cxn>
                <a:cxn ang="0">
                  <a:pos x="288" y="26"/>
                </a:cxn>
                <a:cxn ang="0">
                  <a:pos x="162" y="60"/>
                </a:cxn>
              </a:cxnLst>
              <a:rect l="0" t="0" r="r" b="b"/>
              <a:pathLst>
                <a:path w="378" h="144">
                  <a:moveTo>
                    <a:pt x="162" y="60"/>
                  </a:moveTo>
                  <a:lnTo>
                    <a:pt x="117" y="26"/>
                  </a:lnTo>
                  <a:lnTo>
                    <a:pt x="117" y="26"/>
                  </a:lnTo>
                  <a:lnTo>
                    <a:pt x="90" y="22"/>
                  </a:lnTo>
                  <a:lnTo>
                    <a:pt x="63" y="17"/>
                  </a:lnTo>
                  <a:lnTo>
                    <a:pt x="34" y="1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2" y="20"/>
                  </a:lnTo>
                  <a:lnTo>
                    <a:pt x="43" y="39"/>
                  </a:lnTo>
                  <a:lnTo>
                    <a:pt x="67" y="55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69" y="69"/>
                  </a:lnTo>
                  <a:lnTo>
                    <a:pt x="43" y="69"/>
                  </a:lnTo>
                  <a:lnTo>
                    <a:pt x="20" y="7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9" y="89"/>
                  </a:lnTo>
                  <a:lnTo>
                    <a:pt x="60" y="101"/>
                  </a:lnTo>
                  <a:lnTo>
                    <a:pt x="92" y="112"/>
                  </a:lnTo>
                  <a:lnTo>
                    <a:pt x="124" y="122"/>
                  </a:lnTo>
                  <a:lnTo>
                    <a:pt x="148" y="115"/>
                  </a:lnTo>
                  <a:lnTo>
                    <a:pt x="178" y="135"/>
                  </a:lnTo>
                  <a:lnTo>
                    <a:pt x="178" y="135"/>
                  </a:lnTo>
                  <a:lnTo>
                    <a:pt x="212" y="139"/>
                  </a:lnTo>
                  <a:lnTo>
                    <a:pt x="248" y="142"/>
                  </a:lnTo>
                  <a:lnTo>
                    <a:pt x="285" y="144"/>
                  </a:lnTo>
                  <a:lnTo>
                    <a:pt x="322" y="144"/>
                  </a:lnTo>
                  <a:lnTo>
                    <a:pt x="322" y="144"/>
                  </a:lnTo>
                  <a:lnTo>
                    <a:pt x="306" y="133"/>
                  </a:lnTo>
                  <a:lnTo>
                    <a:pt x="288" y="122"/>
                  </a:lnTo>
                  <a:lnTo>
                    <a:pt x="267" y="113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68" y="103"/>
                  </a:lnTo>
                  <a:lnTo>
                    <a:pt x="291" y="98"/>
                  </a:lnTo>
                  <a:lnTo>
                    <a:pt x="312" y="92"/>
                  </a:lnTo>
                  <a:lnTo>
                    <a:pt x="331" y="84"/>
                  </a:lnTo>
                  <a:lnTo>
                    <a:pt x="347" y="75"/>
                  </a:lnTo>
                  <a:lnTo>
                    <a:pt x="361" y="66"/>
                  </a:lnTo>
                  <a:lnTo>
                    <a:pt x="370" y="55"/>
                  </a:lnTo>
                  <a:lnTo>
                    <a:pt x="378" y="43"/>
                  </a:lnTo>
                  <a:lnTo>
                    <a:pt x="375" y="8"/>
                  </a:lnTo>
                  <a:lnTo>
                    <a:pt x="375" y="8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60" y="5"/>
                  </a:lnTo>
                  <a:lnTo>
                    <a:pt x="341" y="11"/>
                  </a:lnTo>
                  <a:lnTo>
                    <a:pt x="316" y="17"/>
                  </a:lnTo>
                  <a:lnTo>
                    <a:pt x="284" y="23"/>
                  </a:lnTo>
                  <a:lnTo>
                    <a:pt x="288" y="26"/>
                  </a:lnTo>
                  <a:lnTo>
                    <a:pt x="162" y="60"/>
                  </a:lnTo>
                  <a:close/>
                </a:path>
              </a:pathLst>
            </a:custGeom>
            <a:solidFill>
              <a:srgbClr val="D39F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266"/>
            <p:cNvSpPr>
              <a:spLocks/>
            </p:cNvSpPr>
            <p:nvPr userDrawn="1"/>
          </p:nvSpPr>
          <p:spPr bwMode="auto">
            <a:xfrm>
              <a:off x="3764995" y="6287722"/>
              <a:ext cx="271463" cy="58737"/>
            </a:xfrm>
            <a:custGeom>
              <a:avLst/>
              <a:gdLst/>
              <a:ahLst/>
              <a:cxnLst>
                <a:cxn ang="0">
                  <a:pos x="45" y="37"/>
                </a:cxn>
                <a:cxn ang="0">
                  <a:pos x="171" y="3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131" y="5"/>
                </a:cxn>
                <a:cxn ang="0">
                  <a:pos x="92" y="8"/>
                </a:cxn>
                <a:cxn ang="0">
                  <a:pos x="48" y="6"/>
                </a:cxn>
                <a:cxn ang="0">
                  <a:pos x="23" y="5"/>
                </a:cxn>
                <a:cxn ang="0">
                  <a:pos x="0" y="3"/>
                </a:cxn>
                <a:cxn ang="0">
                  <a:pos x="45" y="37"/>
                </a:cxn>
              </a:cxnLst>
              <a:rect l="0" t="0" r="r" b="b"/>
              <a:pathLst>
                <a:path w="171" h="37">
                  <a:moveTo>
                    <a:pt x="45" y="37"/>
                  </a:moveTo>
                  <a:lnTo>
                    <a:pt x="171" y="3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31" y="5"/>
                  </a:lnTo>
                  <a:lnTo>
                    <a:pt x="92" y="8"/>
                  </a:lnTo>
                  <a:lnTo>
                    <a:pt x="48" y="6"/>
                  </a:lnTo>
                  <a:lnTo>
                    <a:pt x="23" y="5"/>
                  </a:lnTo>
                  <a:lnTo>
                    <a:pt x="0" y="3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267"/>
            <p:cNvSpPr>
              <a:spLocks/>
            </p:cNvSpPr>
            <p:nvPr userDrawn="1"/>
          </p:nvSpPr>
          <p:spPr bwMode="auto">
            <a:xfrm>
              <a:off x="3776455" y="6432401"/>
              <a:ext cx="85725" cy="3175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7" y="13"/>
                </a:cxn>
                <a:cxn ang="0">
                  <a:pos x="54" y="20"/>
                </a:cxn>
                <a:cxn ang="0">
                  <a:pos x="24" y="0"/>
                </a:cxn>
                <a:cxn ang="0">
                  <a:pos x="0" y="7"/>
                </a:cxn>
              </a:cxnLst>
              <a:rect l="0" t="0" r="r" b="b"/>
              <a:pathLst>
                <a:path w="54" h="20">
                  <a:moveTo>
                    <a:pt x="0" y="7"/>
                  </a:moveTo>
                  <a:lnTo>
                    <a:pt x="0" y="7"/>
                  </a:lnTo>
                  <a:lnTo>
                    <a:pt x="27" y="13"/>
                  </a:lnTo>
                  <a:lnTo>
                    <a:pt x="54" y="20"/>
                  </a:lnTo>
                  <a:lnTo>
                    <a:pt x="2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1" name="组合 1345"/>
          <p:cNvGrpSpPr>
            <a:grpSpLocks/>
          </p:cNvGrpSpPr>
          <p:nvPr userDrawn="1"/>
        </p:nvGrpSpPr>
        <p:grpSpPr bwMode="auto">
          <a:xfrm>
            <a:off x="5857875" y="5786438"/>
            <a:ext cx="857250" cy="1071562"/>
            <a:chOff x="6321399" y="2903515"/>
            <a:chExt cx="1290638" cy="1638300"/>
          </a:xfrm>
        </p:grpSpPr>
        <p:sp>
          <p:nvSpPr>
            <p:cNvPr id="22" name="Freeform 1220"/>
            <p:cNvSpPr>
              <a:spLocks/>
            </p:cNvSpPr>
            <p:nvPr userDrawn="1"/>
          </p:nvSpPr>
          <p:spPr bwMode="auto">
            <a:xfrm>
              <a:off x="6321399" y="2903515"/>
              <a:ext cx="1290638" cy="1638300"/>
            </a:xfrm>
            <a:custGeom>
              <a:avLst/>
              <a:gdLst/>
              <a:ahLst/>
              <a:cxnLst>
                <a:cxn ang="0">
                  <a:pos x="745" y="756"/>
                </a:cxn>
                <a:cxn ang="0">
                  <a:pos x="722" y="804"/>
                </a:cxn>
                <a:cxn ang="0">
                  <a:pos x="696" y="845"/>
                </a:cxn>
                <a:cxn ang="0">
                  <a:pos x="669" y="883"/>
                </a:cxn>
                <a:cxn ang="0">
                  <a:pos x="640" y="916"/>
                </a:cxn>
                <a:cxn ang="0">
                  <a:pos x="608" y="945"/>
                </a:cxn>
                <a:cxn ang="0">
                  <a:pos x="574" y="970"/>
                </a:cxn>
                <a:cxn ang="0">
                  <a:pos x="541" y="989"/>
                </a:cxn>
                <a:cxn ang="0">
                  <a:pos x="506" y="1006"/>
                </a:cxn>
                <a:cxn ang="0">
                  <a:pos x="469" y="1018"/>
                </a:cxn>
                <a:cxn ang="0">
                  <a:pos x="433" y="1028"/>
                </a:cxn>
                <a:cxn ang="0">
                  <a:pos x="396" y="1031"/>
                </a:cxn>
                <a:cxn ang="0">
                  <a:pos x="358" y="1032"/>
                </a:cxn>
                <a:cxn ang="0">
                  <a:pos x="321" y="1029"/>
                </a:cxn>
                <a:cxn ang="0">
                  <a:pos x="248" y="1012"/>
                </a:cxn>
                <a:cxn ang="0">
                  <a:pos x="213" y="999"/>
                </a:cxn>
                <a:cxn ang="0">
                  <a:pos x="180" y="982"/>
                </a:cxn>
                <a:cxn ang="0">
                  <a:pos x="148" y="960"/>
                </a:cxn>
                <a:cxn ang="0">
                  <a:pos x="119" y="938"/>
                </a:cxn>
                <a:cxn ang="0">
                  <a:pos x="93" y="910"/>
                </a:cxn>
                <a:cxn ang="0">
                  <a:pos x="70" y="881"/>
                </a:cxn>
                <a:cxn ang="0">
                  <a:pos x="50" y="849"/>
                </a:cxn>
                <a:cxn ang="0">
                  <a:pos x="32" y="814"/>
                </a:cxn>
                <a:cxn ang="0">
                  <a:pos x="18" y="778"/>
                </a:cxn>
                <a:cxn ang="0">
                  <a:pos x="9" y="738"/>
                </a:cxn>
                <a:cxn ang="0">
                  <a:pos x="2" y="697"/>
                </a:cxn>
                <a:cxn ang="0">
                  <a:pos x="0" y="656"/>
                </a:cxn>
                <a:cxn ang="0">
                  <a:pos x="2" y="612"/>
                </a:cxn>
                <a:cxn ang="0">
                  <a:pos x="6" y="566"/>
                </a:cxn>
                <a:cxn ang="0">
                  <a:pos x="17" y="519"/>
                </a:cxn>
                <a:cxn ang="0">
                  <a:pos x="31" y="471"/>
                </a:cxn>
                <a:cxn ang="0">
                  <a:pos x="50" y="423"/>
                </a:cxn>
                <a:cxn ang="0">
                  <a:pos x="62" y="398"/>
                </a:cxn>
                <a:cxn ang="0">
                  <a:pos x="87" y="351"/>
                </a:cxn>
                <a:cxn ang="0">
                  <a:pos x="133" y="282"/>
                </a:cxn>
                <a:cxn ang="0">
                  <a:pos x="203" y="197"/>
                </a:cxn>
                <a:cxn ang="0">
                  <a:pos x="282" y="124"/>
                </a:cxn>
                <a:cxn ang="0">
                  <a:pos x="323" y="92"/>
                </a:cxn>
                <a:cxn ang="0">
                  <a:pos x="366" y="64"/>
                </a:cxn>
                <a:cxn ang="0">
                  <a:pos x="408" y="42"/>
                </a:cxn>
                <a:cxn ang="0">
                  <a:pos x="451" y="23"/>
                </a:cxn>
                <a:cxn ang="0">
                  <a:pos x="494" y="10"/>
                </a:cxn>
                <a:cxn ang="0">
                  <a:pos x="535" y="2"/>
                </a:cxn>
                <a:cxn ang="0">
                  <a:pos x="574" y="0"/>
                </a:cxn>
                <a:cxn ang="0">
                  <a:pos x="612" y="7"/>
                </a:cxn>
                <a:cxn ang="0">
                  <a:pos x="649" y="17"/>
                </a:cxn>
                <a:cxn ang="0">
                  <a:pos x="666" y="26"/>
                </a:cxn>
                <a:cxn ang="0">
                  <a:pos x="698" y="49"/>
                </a:cxn>
                <a:cxn ang="0">
                  <a:pos x="725" y="78"/>
                </a:cxn>
                <a:cxn ang="0">
                  <a:pos x="748" y="112"/>
                </a:cxn>
                <a:cxn ang="0">
                  <a:pos x="768" y="151"/>
                </a:cxn>
                <a:cxn ang="0">
                  <a:pos x="785" y="196"/>
                </a:cxn>
                <a:cxn ang="0">
                  <a:pos x="797" y="244"/>
                </a:cxn>
                <a:cxn ang="0">
                  <a:pos x="806" y="295"/>
                </a:cxn>
                <a:cxn ang="0">
                  <a:pos x="813" y="375"/>
                </a:cxn>
                <a:cxn ang="0">
                  <a:pos x="810" y="487"/>
                </a:cxn>
                <a:cxn ang="0">
                  <a:pos x="795" y="599"/>
                </a:cxn>
                <a:cxn ang="0">
                  <a:pos x="781" y="654"/>
                </a:cxn>
                <a:cxn ang="0">
                  <a:pos x="765" y="706"/>
                </a:cxn>
                <a:cxn ang="0">
                  <a:pos x="745" y="756"/>
                </a:cxn>
              </a:cxnLst>
              <a:rect l="0" t="0" r="r" b="b"/>
              <a:pathLst>
                <a:path w="813" h="1032">
                  <a:moveTo>
                    <a:pt x="745" y="756"/>
                  </a:moveTo>
                  <a:lnTo>
                    <a:pt x="745" y="756"/>
                  </a:lnTo>
                  <a:lnTo>
                    <a:pt x="733" y="781"/>
                  </a:lnTo>
                  <a:lnTo>
                    <a:pt x="722" y="804"/>
                  </a:lnTo>
                  <a:lnTo>
                    <a:pt x="710" y="825"/>
                  </a:lnTo>
                  <a:lnTo>
                    <a:pt x="696" y="845"/>
                  </a:lnTo>
                  <a:lnTo>
                    <a:pt x="682" y="864"/>
                  </a:lnTo>
                  <a:lnTo>
                    <a:pt x="669" y="883"/>
                  </a:lnTo>
                  <a:lnTo>
                    <a:pt x="654" y="900"/>
                  </a:lnTo>
                  <a:lnTo>
                    <a:pt x="640" y="916"/>
                  </a:lnTo>
                  <a:lnTo>
                    <a:pt x="623" y="932"/>
                  </a:lnTo>
                  <a:lnTo>
                    <a:pt x="608" y="945"/>
                  </a:lnTo>
                  <a:lnTo>
                    <a:pt x="591" y="957"/>
                  </a:lnTo>
                  <a:lnTo>
                    <a:pt x="574" y="970"/>
                  </a:lnTo>
                  <a:lnTo>
                    <a:pt x="558" y="980"/>
                  </a:lnTo>
                  <a:lnTo>
                    <a:pt x="541" y="989"/>
                  </a:lnTo>
                  <a:lnTo>
                    <a:pt x="523" y="999"/>
                  </a:lnTo>
                  <a:lnTo>
                    <a:pt x="506" y="1006"/>
                  </a:lnTo>
                  <a:lnTo>
                    <a:pt x="487" y="1012"/>
                  </a:lnTo>
                  <a:lnTo>
                    <a:pt x="469" y="1018"/>
                  </a:lnTo>
                  <a:lnTo>
                    <a:pt x="451" y="1023"/>
                  </a:lnTo>
                  <a:lnTo>
                    <a:pt x="433" y="1028"/>
                  </a:lnTo>
                  <a:lnTo>
                    <a:pt x="414" y="1029"/>
                  </a:lnTo>
                  <a:lnTo>
                    <a:pt x="396" y="1031"/>
                  </a:lnTo>
                  <a:lnTo>
                    <a:pt x="378" y="1032"/>
                  </a:lnTo>
                  <a:lnTo>
                    <a:pt x="358" y="1032"/>
                  </a:lnTo>
                  <a:lnTo>
                    <a:pt x="340" y="1031"/>
                  </a:lnTo>
                  <a:lnTo>
                    <a:pt x="321" y="1029"/>
                  </a:lnTo>
                  <a:lnTo>
                    <a:pt x="285" y="1023"/>
                  </a:lnTo>
                  <a:lnTo>
                    <a:pt x="248" y="1012"/>
                  </a:lnTo>
                  <a:lnTo>
                    <a:pt x="213" y="999"/>
                  </a:lnTo>
                  <a:lnTo>
                    <a:pt x="213" y="999"/>
                  </a:lnTo>
                  <a:lnTo>
                    <a:pt x="197" y="991"/>
                  </a:lnTo>
                  <a:lnTo>
                    <a:pt x="180" y="982"/>
                  </a:lnTo>
                  <a:lnTo>
                    <a:pt x="163" y="971"/>
                  </a:lnTo>
                  <a:lnTo>
                    <a:pt x="148" y="960"/>
                  </a:lnTo>
                  <a:lnTo>
                    <a:pt x="134" y="950"/>
                  </a:lnTo>
                  <a:lnTo>
                    <a:pt x="119" y="938"/>
                  </a:lnTo>
                  <a:lnTo>
                    <a:pt x="107" y="924"/>
                  </a:lnTo>
                  <a:lnTo>
                    <a:pt x="93" y="910"/>
                  </a:lnTo>
                  <a:lnTo>
                    <a:pt x="81" y="896"/>
                  </a:lnTo>
                  <a:lnTo>
                    <a:pt x="70" y="881"/>
                  </a:lnTo>
                  <a:lnTo>
                    <a:pt x="59" y="864"/>
                  </a:lnTo>
                  <a:lnTo>
                    <a:pt x="50" y="849"/>
                  </a:lnTo>
                  <a:lnTo>
                    <a:pt x="41" y="831"/>
                  </a:lnTo>
                  <a:lnTo>
                    <a:pt x="32" y="814"/>
                  </a:lnTo>
                  <a:lnTo>
                    <a:pt x="26" y="796"/>
                  </a:lnTo>
                  <a:lnTo>
                    <a:pt x="18" y="778"/>
                  </a:lnTo>
                  <a:lnTo>
                    <a:pt x="14" y="758"/>
                  </a:lnTo>
                  <a:lnTo>
                    <a:pt x="9" y="738"/>
                  </a:lnTo>
                  <a:lnTo>
                    <a:pt x="5" y="718"/>
                  </a:lnTo>
                  <a:lnTo>
                    <a:pt x="2" y="697"/>
                  </a:lnTo>
                  <a:lnTo>
                    <a:pt x="0" y="677"/>
                  </a:lnTo>
                  <a:lnTo>
                    <a:pt x="0" y="656"/>
                  </a:lnTo>
                  <a:lnTo>
                    <a:pt x="0" y="633"/>
                  </a:lnTo>
                  <a:lnTo>
                    <a:pt x="2" y="612"/>
                  </a:lnTo>
                  <a:lnTo>
                    <a:pt x="3" y="589"/>
                  </a:lnTo>
                  <a:lnTo>
                    <a:pt x="6" y="566"/>
                  </a:lnTo>
                  <a:lnTo>
                    <a:pt x="11" y="543"/>
                  </a:lnTo>
                  <a:lnTo>
                    <a:pt x="17" y="519"/>
                  </a:lnTo>
                  <a:lnTo>
                    <a:pt x="23" y="496"/>
                  </a:lnTo>
                  <a:lnTo>
                    <a:pt x="31" y="471"/>
                  </a:lnTo>
                  <a:lnTo>
                    <a:pt x="40" y="447"/>
                  </a:lnTo>
                  <a:lnTo>
                    <a:pt x="50" y="423"/>
                  </a:lnTo>
                  <a:lnTo>
                    <a:pt x="50" y="423"/>
                  </a:lnTo>
                  <a:lnTo>
                    <a:pt x="62" y="398"/>
                  </a:lnTo>
                  <a:lnTo>
                    <a:pt x="75" y="375"/>
                  </a:lnTo>
                  <a:lnTo>
                    <a:pt x="87" y="351"/>
                  </a:lnTo>
                  <a:lnTo>
                    <a:pt x="102" y="328"/>
                  </a:lnTo>
                  <a:lnTo>
                    <a:pt x="133" y="282"/>
                  </a:lnTo>
                  <a:lnTo>
                    <a:pt x="166" y="238"/>
                  </a:lnTo>
                  <a:lnTo>
                    <a:pt x="203" y="197"/>
                  </a:lnTo>
                  <a:lnTo>
                    <a:pt x="242" y="159"/>
                  </a:lnTo>
                  <a:lnTo>
                    <a:pt x="282" y="124"/>
                  </a:lnTo>
                  <a:lnTo>
                    <a:pt x="302" y="107"/>
                  </a:lnTo>
                  <a:lnTo>
                    <a:pt x="323" y="92"/>
                  </a:lnTo>
                  <a:lnTo>
                    <a:pt x="344" y="78"/>
                  </a:lnTo>
                  <a:lnTo>
                    <a:pt x="366" y="64"/>
                  </a:lnTo>
                  <a:lnTo>
                    <a:pt x="387" y="52"/>
                  </a:lnTo>
                  <a:lnTo>
                    <a:pt x="408" y="42"/>
                  </a:lnTo>
                  <a:lnTo>
                    <a:pt x="430" y="31"/>
                  </a:lnTo>
                  <a:lnTo>
                    <a:pt x="451" y="23"/>
                  </a:lnTo>
                  <a:lnTo>
                    <a:pt x="472" y="16"/>
                  </a:lnTo>
                  <a:lnTo>
                    <a:pt x="494" y="10"/>
                  </a:lnTo>
                  <a:lnTo>
                    <a:pt x="513" y="5"/>
                  </a:lnTo>
                  <a:lnTo>
                    <a:pt x="535" y="2"/>
                  </a:lnTo>
                  <a:lnTo>
                    <a:pt x="555" y="0"/>
                  </a:lnTo>
                  <a:lnTo>
                    <a:pt x="574" y="0"/>
                  </a:lnTo>
                  <a:lnTo>
                    <a:pt x="594" y="2"/>
                  </a:lnTo>
                  <a:lnTo>
                    <a:pt x="612" y="7"/>
                  </a:lnTo>
                  <a:lnTo>
                    <a:pt x="631" y="11"/>
                  </a:lnTo>
                  <a:lnTo>
                    <a:pt x="649" y="17"/>
                  </a:lnTo>
                  <a:lnTo>
                    <a:pt x="649" y="17"/>
                  </a:lnTo>
                  <a:lnTo>
                    <a:pt x="666" y="26"/>
                  </a:lnTo>
                  <a:lnTo>
                    <a:pt x="682" y="37"/>
                  </a:lnTo>
                  <a:lnTo>
                    <a:pt x="698" y="49"/>
                  </a:lnTo>
                  <a:lnTo>
                    <a:pt x="711" y="63"/>
                  </a:lnTo>
                  <a:lnTo>
                    <a:pt x="725" y="78"/>
                  </a:lnTo>
                  <a:lnTo>
                    <a:pt x="737" y="95"/>
                  </a:lnTo>
                  <a:lnTo>
                    <a:pt x="748" y="112"/>
                  </a:lnTo>
                  <a:lnTo>
                    <a:pt x="759" y="132"/>
                  </a:lnTo>
                  <a:lnTo>
                    <a:pt x="768" y="151"/>
                  </a:lnTo>
                  <a:lnTo>
                    <a:pt x="777" y="174"/>
                  </a:lnTo>
                  <a:lnTo>
                    <a:pt x="785" y="196"/>
                  </a:lnTo>
                  <a:lnTo>
                    <a:pt x="791" y="220"/>
                  </a:lnTo>
                  <a:lnTo>
                    <a:pt x="797" y="244"/>
                  </a:lnTo>
                  <a:lnTo>
                    <a:pt x="803" y="269"/>
                  </a:lnTo>
                  <a:lnTo>
                    <a:pt x="806" y="295"/>
                  </a:lnTo>
                  <a:lnTo>
                    <a:pt x="810" y="320"/>
                  </a:lnTo>
                  <a:lnTo>
                    <a:pt x="813" y="375"/>
                  </a:lnTo>
                  <a:lnTo>
                    <a:pt x="813" y="430"/>
                  </a:lnTo>
                  <a:lnTo>
                    <a:pt x="810" y="487"/>
                  </a:lnTo>
                  <a:lnTo>
                    <a:pt x="804" y="543"/>
                  </a:lnTo>
                  <a:lnTo>
                    <a:pt x="795" y="599"/>
                  </a:lnTo>
                  <a:lnTo>
                    <a:pt x="789" y="627"/>
                  </a:lnTo>
                  <a:lnTo>
                    <a:pt x="781" y="654"/>
                  </a:lnTo>
                  <a:lnTo>
                    <a:pt x="774" y="680"/>
                  </a:lnTo>
                  <a:lnTo>
                    <a:pt x="765" y="706"/>
                  </a:lnTo>
                  <a:lnTo>
                    <a:pt x="756" y="732"/>
                  </a:lnTo>
                  <a:lnTo>
                    <a:pt x="745" y="756"/>
                  </a:lnTo>
                  <a:lnTo>
                    <a:pt x="745" y="756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1221"/>
            <p:cNvSpPr>
              <a:spLocks/>
            </p:cNvSpPr>
            <p:nvPr userDrawn="1"/>
          </p:nvSpPr>
          <p:spPr bwMode="auto">
            <a:xfrm>
              <a:off x="6510215" y="3180206"/>
              <a:ext cx="222276" cy="240283"/>
            </a:xfrm>
            <a:custGeom>
              <a:avLst/>
              <a:gdLst/>
              <a:ahLst/>
              <a:cxnLst>
                <a:cxn ang="0">
                  <a:pos x="122" y="22"/>
                </a:cxn>
                <a:cxn ang="0">
                  <a:pos x="122" y="2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8" y="31"/>
                </a:cxn>
                <a:cxn ang="0">
                  <a:pos x="50" y="61"/>
                </a:cxn>
                <a:cxn ang="0">
                  <a:pos x="24" y="93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1" y="140"/>
                </a:cxn>
                <a:cxn ang="0">
                  <a:pos x="32" y="146"/>
                </a:cxn>
                <a:cxn ang="0">
                  <a:pos x="44" y="151"/>
                </a:cxn>
                <a:cxn ang="0">
                  <a:pos x="44" y="151"/>
                </a:cxn>
                <a:cxn ang="0">
                  <a:pos x="67" y="119"/>
                </a:cxn>
                <a:cxn ang="0">
                  <a:pos x="91" y="90"/>
                </a:cxn>
                <a:cxn ang="0">
                  <a:pos x="116" y="63"/>
                </a:cxn>
                <a:cxn ang="0">
                  <a:pos x="140" y="37"/>
                </a:cxn>
                <a:cxn ang="0">
                  <a:pos x="140" y="37"/>
                </a:cxn>
                <a:cxn ang="0">
                  <a:pos x="131" y="31"/>
                </a:cxn>
                <a:cxn ang="0">
                  <a:pos x="122" y="22"/>
                </a:cxn>
                <a:cxn ang="0">
                  <a:pos x="122" y="22"/>
                </a:cxn>
              </a:cxnLst>
              <a:rect l="0" t="0" r="r" b="b"/>
              <a:pathLst>
                <a:path w="140" h="151">
                  <a:moveTo>
                    <a:pt x="122" y="22"/>
                  </a:moveTo>
                  <a:lnTo>
                    <a:pt x="122" y="2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78" y="31"/>
                  </a:lnTo>
                  <a:lnTo>
                    <a:pt x="50" y="61"/>
                  </a:lnTo>
                  <a:lnTo>
                    <a:pt x="24" y="9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1" y="140"/>
                  </a:lnTo>
                  <a:lnTo>
                    <a:pt x="32" y="146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1" y="90"/>
                  </a:lnTo>
                  <a:lnTo>
                    <a:pt x="116" y="63"/>
                  </a:lnTo>
                  <a:lnTo>
                    <a:pt x="140" y="37"/>
                  </a:lnTo>
                  <a:lnTo>
                    <a:pt x="140" y="37"/>
                  </a:lnTo>
                  <a:lnTo>
                    <a:pt x="131" y="31"/>
                  </a:lnTo>
                  <a:lnTo>
                    <a:pt x="122" y="22"/>
                  </a:lnTo>
                  <a:lnTo>
                    <a:pt x="122" y="22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1222"/>
            <p:cNvSpPr>
              <a:spLocks/>
            </p:cNvSpPr>
            <p:nvPr userDrawn="1"/>
          </p:nvSpPr>
          <p:spPr bwMode="auto">
            <a:xfrm>
              <a:off x="6323790" y="3590387"/>
              <a:ext cx="131453" cy="303390"/>
            </a:xfrm>
            <a:custGeom>
              <a:avLst/>
              <a:gdLst/>
              <a:ahLst/>
              <a:cxnLst>
                <a:cxn ang="0">
                  <a:pos x="70" y="33"/>
                </a:cxn>
                <a:cxn ang="0">
                  <a:pos x="70" y="33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29" y="44"/>
                </a:cxn>
                <a:cxn ang="0">
                  <a:pos x="15" y="88"/>
                </a:cxn>
                <a:cxn ang="0">
                  <a:pos x="6" y="131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13" y="181"/>
                </a:cxn>
                <a:cxn ang="0">
                  <a:pos x="29" y="187"/>
                </a:cxn>
                <a:cxn ang="0">
                  <a:pos x="29" y="187"/>
                </a:cxn>
                <a:cxn ang="0">
                  <a:pos x="42" y="192"/>
                </a:cxn>
                <a:cxn ang="0">
                  <a:pos x="42" y="192"/>
                </a:cxn>
                <a:cxn ang="0">
                  <a:pos x="50" y="154"/>
                </a:cxn>
                <a:cxn ang="0">
                  <a:pos x="59" y="116"/>
                </a:cxn>
                <a:cxn ang="0">
                  <a:pos x="70" y="80"/>
                </a:cxn>
                <a:cxn ang="0">
                  <a:pos x="82" y="47"/>
                </a:cxn>
                <a:cxn ang="0">
                  <a:pos x="82" y="47"/>
                </a:cxn>
                <a:cxn ang="0">
                  <a:pos x="76" y="41"/>
                </a:cxn>
                <a:cxn ang="0">
                  <a:pos x="70" y="33"/>
                </a:cxn>
                <a:cxn ang="0">
                  <a:pos x="70" y="33"/>
                </a:cxn>
              </a:cxnLst>
              <a:rect l="0" t="0" r="r" b="b"/>
              <a:pathLst>
                <a:path w="82" h="192">
                  <a:moveTo>
                    <a:pt x="70" y="33"/>
                  </a:moveTo>
                  <a:lnTo>
                    <a:pt x="70" y="3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9" y="44"/>
                  </a:lnTo>
                  <a:lnTo>
                    <a:pt x="15" y="88"/>
                  </a:lnTo>
                  <a:lnTo>
                    <a:pt x="6" y="131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3" y="181"/>
                  </a:lnTo>
                  <a:lnTo>
                    <a:pt x="29" y="187"/>
                  </a:lnTo>
                  <a:lnTo>
                    <a:pt x="29" y="187"/>
                  </a:lnTo>
                  <a:lnTo>
                    <a:pt x="42" y="192"/>
                  </a:lnTo>
                  <a:lnTo>
                    <a:pt x="42" y="192"/>
                  </a:lnTo>
                  <a:lnTo>
                    <a:pt x="50" y="154"/>
                  </a:lnTo>
                  <a:lnTo>
                    <a:pt x="59" y="116"/>
                  </a:lnTo>
                  <a:lnTo>
                    <a:pt x="70" y="80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76" y="41"/>
                  </a:lnTo>
                  <a:lnTo>
                    <a:pt x="70" y="33"/>
                  </a:lnTo>
                  <a:lnTo>
                    <a:pt x="70" y="33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1223"/>
            <p:cNvSpPr>
              <a:spLocks/>
            </p:cNvSpPr>
            <p:nvPr userDrawn="1"/>
          </p:nvSpPr>
          <p:spPr bwMode="auto">
            <a:xfrm>
              <a:off x="6806584" y="2903515"/>
              <a:ext cx="800673" cy="512120"/>
            </a:xfrm>
            <a:custGeom>
              <a:avLst/>
              <a:gdLst/>
              <a:ahLst/>
              <a:cxnLst>
                <a:cxn ang="0">
                  <a:pos x="259" y="17"/>
                </a:cxn>
                <a:cxn ang="0">
                  <a:pos x="193" y="64"/>
                </a:cxn>
                <a:cxn ang="0">
                  <a:pos x="137" y="113"/>
                </a:cxn>
                <a:cxn ang="0">
                  <a:pos x="149" y="119"/>
                </a:cxn>
                <a:cxn ang="0">
                  <a:pos x="161" y="128"/>
                </a:cxn>
                <a:cxn ang="0">
                  <a:pos x="184" y="147"/>
                </a:cxn>
                <a:cxn ang="0">
                  <a:pos x="218" y="180"/>
                </a:cxn>
                <a:cxn ang="0">
                  <a:pos x="243" y="197"/>
                </a:cxn>
                <a:cxn ang="0">
                  <a:pos x="257" y="202"/>
                </a:cxn>
                <a:cxn ang="0">
                  <a:pos x="291" y="206"/>
                </a:cxn>
                <a:cxn ang="0">
                  <a:pos x="342" y="206"/>
                </a:cxn>
                <a:cxn ang="0">
                  <a:pos x="376" y="211"/>
                </a:cxn>
                <a:cxn ang="0">
                  <a:pos x="391" y="215"/>
                </a:cxn>
                <a:cxn ang="0">
                  <a:pos x="416" y="231"/>
                </a:cxn>
                <a:cxn ang="0">
                  <a:pos x="437" y="255"/>
                </a:cxn>
                <a:cxn ang="0">
                  <a:pos x="481" y="304"/>
                </a:cxn>
                <a:cxn ang="0">
                  <a:pos x="493" y="316"/>
                </a:cxn>
                <a:cxn ang="0">
                  <a:pos x="505" y="322"/>
                </a:cxn>
                <a:cxn ang="0">
                  <a:pos x="499" y="276"/>
                </a:cxn>
                <a:cxn ang="0">
                  <a:pos x="478" y="191"/>
                </a:cxn>
                <a:cxn ang="0">
                  <a:pos x="463" y="153"/>
                </a:cxn>
                <a:cxn ang="0">
                  <a:pos x="446" y="118"/>
                </a:cxn>
                <a:cxn ang="0">
                  <a:pos x="426" y="86"/>
                </a:cxn>
                <a:cxn ang="0">
                  <a:pos x="403" y="60"/>
                </a:cxn>
                <a:cxn ang="0">
                  <a:pos x="377" y="37"/>
                </a:cxn>
                <a:cxn ang="0">
                  <a:pos x="364" y="43"/>
                </a:cxn>
                <a:cxn ang="0">
                  <a:pos x="342" y="48"/>
                </a:cxn>
                <a:cxn ang="0">
                  <a:pos x="329" y="46"/>
                </a:cxn>
                <a:cxn ang="0">
                  <a:pos x="323" y="43"/>
                </a:cxn>
                <a:cxn ang="0">
                  <a:pos x="303" y="23"/>
                </a:cxn>
                <a:cxn ang="0">
                  <a:pos x="286" y="2"/>
                </a:cxn>
                <a:cxn ang="0">
                  <a:pos x="253" y="0"/>
                </a:cxn>
                <a:cxn ang="0">
                  <a:pos x="218" y="4"/>
                </a:cxn>
                <a:cxn ang="0">
                  <a:pos x="181" y="11"/>
                </a:cxn>
                <a:cxn ang="0">
                  <a:pos x="146" y="23"/>
                </a:cxn>
                <a:cxn ang="0">
                  <a:pos x="71" y="58"/>
                </a:cxn>
                <a:cxn ang="0">
                  <a:pos x="0" y="106"/>
                </a:cxn>
                <a:cxn ang="0">
                  <a:pos x="16" y="112"/>
                </a:cxn>
                <a:cxn ang="0">
                  <a:pos x="35" y="115"/>
                </a:cxn>
                <a:cxn ang="0">
                  <a:pos x="53" y="115"/>
                </a:cxn>
                <a:cxn ang="0">
                  <a:pos x="73" y="112"/>
                </a:cxn>
                <a:cxn ang="0">
                  <a:pos x="144" y="69"/>
                </a:cxn>
                <a:cxn ang="0">
                  <a:pos x="204" y="40"/>
                </a:cxn>
                <a:cxn ang="0">
                  <a:pos x="259" y="17"/>
                </a:cxn>
              </a:cxnLst>
              <a:rect l="0" t="0" r="r" b="b"/>
              <a:pathLst>
                <a:path w="505" h="322">
                  <a:moveTo>
                    <a:pt x="259" y="17"/>
                  </a:moveTo>
                  <a:lnTo>
                    <a:pt x="259" y="17"/>
                  </a:lnTo>
                  <a:lnTo>
                    <a:pt x="225" y="42"/>
                  </a:lnTo>
                  <a:lnTo>
                    <a:pt x="193" y="64"/>
                  </a:lnTo>
                  <a:lnTo>
                    <a:pt x="164" y="89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49" y="119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73" y="136"/>
                  </a:lnTo>
                  <a:lnTo>
                    <a:pt x="184" y="147"/>
                  </a:lnTo>
                  <a:lnTo>
                    <a:pt x="205" y="170"/>
                  </a:lnTo>
                  <a:lnTo>
                    <a:pt x="218" y="180"/>
                  </a:lnTo>
                  <a:lnTo>
                    <a:pt x="230" y="189"/>
                  </a:lnTo>
                  <a:lnTo>
                    <a:pt x="243" y="197"/>
                  </a:lnTo>
                  <a:lnTo>
                    <a:pt x="257" y="202"/>
                  </a:lnTo>
                  <a:lnTo>
                    <a:pt x="257" y="202"/>
                  </a:lnTo>
                  <a:lnTo>
                    <a:pt x="274" y="205"/>
                  </a:lnTo>
                  <a:lnTo>
                    <a:pt x="291" y="206"/>
                  </a:lnTo>
                  <a:lnTo>
                    <a:pt x="326" y="206"/>
                  </a:lnTo>
                  <a:lnTo>
                    <a:pt x="342" y="206"/>
                  </a:lnTo>
                  <a:lnTo>
                    <a:pt x="359" y="208"/>
                  </a:lnTo>
                  <a:lnTo>
                    <a:pt x="376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403" y="221"/>
                  </a:lnTo>
                  <a:lnTo>
                    <a:pt x="416" y="231"/>
                  </a:lnTo>
                  <a:lnTo>
                    <a:pt x="426" y="243"/>
                  </a:lnTo>
                  <a:lnTo>
                    <a:pt x="437" y="255"/>
                  </a:lnTo>
                  <a:lnTo>
                    <a:pt x="460" y="281"/>
                  </a:lnTo>
                  <a:lnTo>
                    <a:pt x="481" y="304"/>
                  </a:lnTo>
                  <a:lnTo>
                    <a:pt x="481" y="304"/>
                  </a:lnTo>
                  <a:lnTo>
                    <a:pt x="493" y="316"/>
                  </a:lnTo>
                  <a:lnTo>
                    <a:pt x="499" y="319"/>
                  </a:lnTo>
                  <a:lnTo>
                    <a:pt x="505" y="322"/>
                  </a:lnTo>
                  <a:lnTo>
                    <a:pt x="505" y="322"/>
                  </a:lnTo>
                  <a:lnTo>
                    <a:pt x="499" y="276"/>
                  </a:lnTo>
                  <a:lnTo>
                    <a:pt x="490" y="232"/>
                  </a:lnTo>
                  <a:lnTo>
                    <a:pt x="478" y="191"/>
                  </a:lnTo>
                  <a:lnTo>
                    <a:pt x="470" y="171"/>
                  </a:lnTo>
                  <a:lnTo>
                    <a:pt x="463" y="153"/>
                  </a:lnTo>
                  <a:lnTo>
                    <a:pt x="455" y="135"/>
                  </a:lnTo>
                  <a:lnTo>
                    <a:pt x="446" y="118"/>
                  </a:lnTo>
                  <a:lnTo>
                    <a:pt x="437" y="101"/>
                  </a:lnTo>
                  <a:lnTo>
                    <a:pt x="426" y="86"/>
                  </a:lnTo>
                  <a:lnTo>
                    <a:pt x="414" y="72"/>
                  </a:lnTo>
                  <a:lnTo>
                    <a:pt x="403" y="60"/>
                  </a:lnTo>
                  <a:lnTo>
                    <a:pt x="390" y="48"/>
                  </a:lnTo>
                  <a:lnTo>
                    <a:pt x="377" y="37"/>
                  </a:lnTo>
                  <a:lnTo>
                    <a:pt x="377" y="37"/>
                  </a:lnTo>
                  <a:lnTo>
                    <a:pt x="364" y="43"/>
                  </a:lnTo>
                  <a:lnTo>
                    <a:pt x="350" y="46"/>
                  </a:lnTo>
                  <a:lnTo>
                    <a:pt x="342" y="48"/>
                  </a:lnTo>
                  <a:lnTo>
                    <a:pt x="336" y="48"/>
                  </a:lnTo>
                  <a:lnTo>
                    <a:pt x="329" y="46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12" y="34"/>
                  </a:lnTo>
                  <a:lnTo>
                    <a:pt x="303" y="23"/>
                  </a:lnTo>
                  <a:lnTo>
                    <a:pt x="286" y="2"/>
                  </a:lnTo>
                  <a:lnTo>
                    <a:pt x="286" y="2"/>
                  </a:lnTo>
                  <a:lnTo>
                    <a:pt x="269" y="0"/>
                  </a:lnTo>
                  <a:lnTo>
                    <a:pt x="253" y="0"/>
                  </a:lnTo>
                  <a:lnTo>
                    <a:pt x="234" y="2"/>
                  </a:lnTo>
                  <a:lnTo>
                    <a:pt x="218" y="4"/>
                  </a:lnTo>
                  <a:lnTo>
                    <a:pt x="199" y="7"/>
                  </a:lnTo>
                  <a:lnTo>
                    <a:pt x="181" y="11"/>
                  </a:lnTo>
                  <a:lnTo>
                    <a:pt x="164" y="17"/>
                  </a:lnTo>
                  <a:lnTo>
                    <a:pt x="146" y="23"/>
                  </a:lnTo>
                  <a:lnTo>
                    <a:pt x="108" y="39"/>
                  </a:lnTo>
                  <a:lnTo>
                    <a:pt x="71" y="58"/>
                  </a:lnTo>
                  <a:lnTo>
                    <a:pt x="35" y="80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6" y="112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44" y="115"/>
                  </a:lnTo>
                  <a:lnTo>
                    <a:pt x="53" y="115"/>
                  </a:lnTo>
                  <a:lnTo>
                    <a:pt x="73" y="112"/>
                  </a:lnTo>
                  <a:lnTo>
                    <a:pt x="73" y="112"/>
                  </a:lnTo>
                  <a:lnTo>
                    <a:pt x="109" y="89"/>
                  </a:lnTo>
                  <a:lnTo>
                    <a:pt x="144" y="69"/>
                  </a:lnTo>
                  <a:lnTo>
                    <a:pt x="176" y="52"/>
                  </a:lnTo>
                  <a:lnTo>
                    <a:pt x="204" y="40"/>
                  </a:lnTo>
                  <a:lnTo>
                    <a:pt x="243" y="23"/>
                  </a:lnTo>
                  <a:lnTo>
                    <a:pt x="259" y="17"/>
                  </a:lnTo>
                  <a:lnTo>
                    <a:pt x="259" y="17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1224"/>
            <p:cNvSpPr>
              <a:spLocks/>
            </p:cNvSpPr>
            <p:nvPr userDrawn="1"/>
          </p:nvSpPr>
          <p:spPr bwMode="auto">
            <a:xfrm>
              <a:off x="6376371" y="4194739"/>
              <a:ext cx="607078" cy="298534"/>
            </a:xfrm>
            <a:custGeom>
              <a:avLst/>
              <a:gdLst/>
              <a:ahLst/>
              <a:cxnLst>
                <a:cxn ang="0">
                  <a:pos x="383" y="119"/>
                </a:cxn>
                <a:cxn ang="0">
                  <a:pos x="383" y="119"/>
                </a:cxn>
                <a:cxn ang="0">
                  <a:pos x="367" y="120"/>
                </a:cxn>
                <a:cxn ang="0">
                  <a:pos x="350" y="123"/>
                </a:cxn>
                <a:cxn ang="0">
                  <a:pos x="318" y="129"/>
                </a:cxn>
                <a:cxn ang="0">
                  <a:pos x="303" y="131"/>
                </a:cxn>
                <a:cxn ang="0">
                  <a:pos x="286" y="129"/>
                </a:cxn>
                <a:cxn ang="0">
                  <a:pos x="271" y="126"/>
                </a:cxn>
                <a:cxn ang="0">
                  <a:pos x="254" y="119"/>
                </a:cxn>
                <a:cxn ang="0">
                  <a:pos x="254" y="119"/>
                </a:cxn>
                <a:cxn ang="0">
                  <a:pos x="239" y="109"/>
                </a:cxn>
                <a:cxn ang="0">
                  <a:pos x="223" y="97"/>
                </a:cxn>
                <a:cxn ang="0">
                  <a:pos x="195" y="70"/>
                </a:cxn>
                <a:cxn ang="0">
                  <a:pos x="166" y="42"/>
                </a:cxn>
                <a:cxn ang="0">
                  <a:pos x="152" y="29"/>
                </a:cxn>
                <a:cxn ang="0">
                  <a:pos x="135" y="16"/>
                </a:cxn>
                <a:cxn ang="0">
                  <a:pos x="135" y="16"/>
                </a:cxn>
                <a:cxn ang="0">
                  <a:pos x="128" y="12"/>
                </a:cxn>
                <a:cxn ang="0">
                  <a:pos x="118" y="7"/>
                </a:cxn>
                <a:cxn ang="0">
                  <a:pos x="111" y="4"/>
                </a:cxn>
                <a:cxn ang="0">
                  <a:pos x="102" y="3"/>
                </a:cxn>
                <a:cxn ang="0">
                  <a:pos x="85" y="0"/>
                </a:cxn>
                <a:cxn ang="0">
                  <a:pos x="68" y="1"/>
                </a:cxn>
                <a:cxn ang="0">
                  <a:pos x="35" y="4"/>
                </a:cxn>
                <a:cxn ang="0">
                  <a:pos x="18" y="4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3" y="32"/>
                </a:cxn>
                <a:cxn ang="0">
                  <a:pos x="32" y="61"/>
                </a:cxn>
                <a:cxn ang="0">
                  <a:pos x="50" y="87"/>
                </a:cxn>
                <a:cxn ang="0">
                  <a:pos x="73" y="111"/>
                </a:cxn>
                <a:cxn ang="0">
                  <a:pos x="96" y="134"/>
                </a:cxn>
                <a:cxn ang="0">
                  <a:pos x="121" y="154"/>
                </a:cxn>
                <a:cxn ang="0">
                  <a:pos x="150" y="170"/>
                </a:cxn>
                <a:cxn ang="0">
                  <a:pos x="179" y="186"/>
                </a:cxn>
                <a:cxn ang="0">
                  <a:pos x="179" y="186"/>
                </a:cxn>
                <a:cxn ang="0">
                  <a:pos x="188" y="189"/>
                </a:cxn>
                <a:cxn ang="0">
                  <a:pos x="188" y="189"/>
                </a:cxn>
                <a:cxn ang="0">
                  <a:pos x="216" y="184"/>
                </a:cxn>
                <a:cxn ang="0">
                  <a:pos x="242" y="176"/>
                </a:cxn>
                <a:cxn ang="0">
                  <a:pos x="266" y="169"/>
                </a:cxn>
                <a:cxn ang="0">
                  <a:pos x="290" y="161"/>
                </a:cxn>
                <a:cxn ang="0">
                  <a:pos x="315" y="151"/>
                </a:cxn>
                <a:cxn ang="0">
                  <a:pos x="338" y="141"/>
                </a:cxn>
                <a:cxn ang="0">
                  <a:pos x="383" y="119"/>
                </a:cxn>
                <a:cxn ang="0">
                  <a:pos x="383" y="119"/>
                </a:cxn>
              </a:cxnLst>
              <a:rect l="0" t="0" r="r" b="b"/>
              <a:pathLst>
                <a:path w="383" h="189">
                  <a:moveTo>
                    <a:pt x="383" y="119"/>
                  </a:moveTo>
                  <a:lnTo>
                    <a:pt x="383" y="119"/>
                  </a:lnTo>
                  <a:lnTo>
                    <a:pt x="367" y="120"/>
                  </a:lnTo>
                  <a:lnTo>
                    <a:pt x="350" y="123"/>
                  </a:lnTo>
                  <a:lnTo>
                    <a:pt x="318" y="129"/>
                  </a:lnTo>
                  <a:lnTo>
                    <a:pt x="303" y="131"/>
                  </a:lnTo>
                  <a:lnTo>
                    <a:pt x="286" y="129"/>
                  </a:lnTo>
                  <a:lnTo>
                    <a:pt x="271" y="126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39" y="109"/>
                  </a:lnTo>
                  <a:lnTo>
                    <a:pt x="223" y="97"/>
                  </a:lnTo>
                  <a:lnTo>
                    <a:pt x="195" y="70"/>
                  </a:lnTo>
                  <a:lnTo>
                    <a:pt x="166" y="42"/>
                  </a:lnTo>
                  <a:lnTo>
                    <a:pt x="152" y="29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28" y="12"/>
                  </a:lnTo>
                  <a:lnTo>
                    <a:pt x="118" y="7"/>
                  </a:lnTo>
                  <a:lnTo>
                    <a:pt x="111" y="4"/>
                  </a:lnTo>
                  <a:lnTo>
                    <a:pt x="102" y="3"/>
                  </a:lnTo>
                  <a:lnTo>
                    <a:pt x="85" y="0"/>
                  </a:lnTo>
                  <a:lnTo>
                    <a:pt x="68" y="1"/>
                  </a:lnTo>
                  <a:lnTo>
                    <a:pt x="35" y="4"/>
                  </a:lnTo>
                  <a:lnTo>
                    <a:pt x="18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" y="32"/>
                  </a:lnTo>
                  <a:lnTo>
                    <a:pt x="32" y="61"/>
                  </a:lnTo>
                  <a:lnTo>
                    <a:pt x="50" y="87"/>
                  </a:lnTo>
                  <a:lnTo>
                    <a:pt x="73" y="111"/>
                  </a:lnTo>
                  <a:lnTo>
                    <a:pt x="96" y="134"/>
                  </a:lnTo>
                  <a:lnTo>
                    <a:pt x="121" y="154"/>
                  </a:lnTo>
                  <a:lnTo>
                    <a:pt x="150" y="170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216" y="184"/>
                  </a:lnTo>
                  <a:lnTo>
                    <a:pt x="242" y="176"/>
                  </a:lnTo>
                  <a:lnTo>
                    <a:pt x="266" y="169"/>
                  </a:lnTo>
                  <a:lnTo>
                    <a:pt x="290" y="161"/>
                  </a:lnTo>
                  <a:lnTo>
                    <a:pt x="315" y="151"/>
                  </a:lnTo>
                  <a:lnTo>
                    <a:pt x="338" y="141"/>
                  </a:lnTo>
                  <a:lnTo>
                    <a:pt x="383" y="119"/>
                  </a:lnTo>
                  <a:lnTo>
                    <a:pt x="383" y="119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225"/>
            <p:cNvSpPr>
              <a:spLocks/>
            </p:cNvSpPr>
            <p:nvPr userDrawn="1"/>
          </p:nvSpPr>
          <p:spPr bwMode="auto">
            <a:xfrm>
              <a:off x="6751612" y="3226320"/>
              <a:ext cx="860425" cy="609206"/>
            </a:xfrm>
            <a:custGeom>
              <a:avLst/>
              <a:gdLst/>
              <a:ahLst/>
              <a:cxnLst>
                <a:cxn ang="0">
                  <a:pos x="542" y="220"/>
                </a:cxn>
                <a:cxn ang="0">
                  <a:pos x="514" y="223"/>
                </a:cxn>
                <a:cxn ang="0">
                  <a:pos x="501" y="221"/>
                </a:cxn>
                <a:cxn ang="0">
                  <a:pos x="488" y="215"/>
                </a:cxn>
                <a:cxn ang="0">
                  <a:pos x="465" y="195"/>
                </a:cxn>
                <a:cxn ang="0">
                  <a:pos x="454" y="180"/>
                </a:cxn>
                <a:cxn ang="0">
                  <a:pos x="413" y="124"/>
                </a:cxn>
                <a:cxn ang="0">
                  <a:pos x="389" y="99"/>
                </a:cxn>
                <a:cxn ang="0">
                  <a:pos x="369" y="87"/>
                </a:cxn>
                <a:cxn ang="0">
                  <a:pos x="363" y="85"/>
                </a:cxn>
                <a:cxn ang="0">
                  <a:pos x="347" y="84"/>
                </a:cxn>
                <a:cxn ang="0">
                  <a:pos x="303" y="92"/>
                </a:cxn>
                <a:cxn ang="0">
                  <a:pos x="273" y="96"/>
                </a:cxn>
                <a:cxn ang="0">
                  <a:pos x="258" y="95"/>
                </a:cxn>
                <a:cxn ang="0">
                  <a:pos x="242" y="87"/>
                </a:cxn>
                <a:cxn ang="0">
                  <a:pos x="230" y="79"/>
                </a:cxn>
                <a:cxn ang="0">
                  <a:pos x="197" y="47"/>
                </a:cxn>
                <a:cxn ang="0">
                  <a:pos x="165" y="17"/>
                </a:cxn>
                <a:cxn ang="0">
                  <a:pos x="153" y="8"/>
                </a:cxn>
                <a:cxn ang="0">
                  <a:pos x="136" y="2"/>
                </a:cxn>
                <a:cxn ang="0">
                  <a:pos x="119" y="0"/>
                </a:cxn>
                <a:cxn ang="0">
                  <a:pos x="82" y="6"/>
                </a:cxn>
                <a:cxn ang="0">
                  <a:pos x="58" y="38"/>
                </a:cxn>
                <a:cxn ang="0">
                  <a:pos x="17" y="102"/>
                </a:cxn>
                <a:cxn ang="0">
                  <a:pos x="0" y="134"/>
                </a:cxn>
                <a:cxn ang="0">
                  <a:pos x="31" y="145"/>
                </a:cxn>
                <a:cxn ang="0">
                  <a:pos x="57" y="162"/>
                </a:cxn>
                <a:cxn ang="0">
                  <a:pos x="72" y="172"/>
                </a:cxn>
                <a:cxn ang="0">
                  <a:pos x="114" y="212"/>
                </a:cxn>
                <a:cxn ang="0">
                  <a:pos x="145" y="236"/>
                </a:cxn>
                <a:cxn ang="0">
                  <a:pos x="178" y="253"/>
                </a:cxn>
                <a:cxn ang="0">
                  <a:pos x="200" y="258"/>
                </a:cxn>
                <a:cxn ang="0">
                  <a:pos x="264" y="264"/>
                </a:cxn>
                <a:cxn ang="0">
                  <a:pos x="305" y="267"/>
                </a:cxn>
                <a:cxn ang="0">
                  <a:pos x="346" y="276"/>
                </a:cxn>
                <a:cxn ang="0">
                  <a:pos x="361" y="284"/>
                </a:cxn>
                <a:cxn ang="0">
                  <a:pos x="392" y="305"/>
                </a:cxn>
                <a:cxn ang="0">
                  <a:pos x="436" y="343"/>
                </a:cxn>
                <a:cxn ang="0">
                  <a:pos x="463" y="366"/>
                </a:cxn>
                <a:cxn ang="0">
                  <a:pos x="477" y="377"/>
                </a:cxn>
                <a:cxn ang="0">
                  <a:pos x="492" y="384"/>
                </a:cxn>
                <a:cxn ang="0">
                  <a:pos x="538" y="299"/>
                </a:cxn>
                <a:cxn ang="0">
                  <a:pos x="542" y="259"/>
                </a:cxn>
                <a:cxn ang="0">
                  <a:pos x="542" y="220"/>
                </a:cxn>
              </a:cxnLst>
              <a:rect l="0" t="0" r="r" b="b"/>
              <a:pathLst>
                <a:path w="542" h="384">
                  <a:moveTo>
                    <a:pt x="542" y="220"/>
                  </a:moveTo>
                  <a:lnTo>
                    <a:pt x="542" y="220"/>
                  </a:lnTo>
                  <a:lnTo>
                    <a:pt x="524" y="223"/>
                  </a:lnTo>
                  <a:lnTo>
                    <a:pt x="514" y="223"/>
                  </a:lnTo>
                  <a:lnTo>
                    <a:pt x="501" y="221"/>
                  </a:lnTo>
                  <a:lnTo>
                    <a:pt x="501" y="221"/>
                  </a:lnTo>
                  <a:lnTo>
                    <a:pt x="495" y="218"/>
                  </a:lnTo>
                  <a:lnTo>
                    <a:pt x="488" y="215"/>
                  </a:lnTo>
                  <a:lnTo>
                    <a:pt x="475" y="206"/>
                  </a:lnTo>
                  <a:lnTo>
                    <a:pt x="465" y="195"/>
                  </a:lnTo>
                  <a:lnTo>
                    <a:pt x="454" y="180"/>
                  </a:lnTo>
                  <a:lnTo>
                    <a:pt x="454" y="180"/>
                  </a:lnTo>
                  <a:lnTo>
                    <a:pt x="434" y="153"/>
                  </a:lnTo>
                  <a:lnTo>
                    <a:pt x="413" y="124"/>
                  </a:lnTo>
                  <a:lnTo>
                    <a:pt x="401" y="110"/>
                  </a:lnTo>
                  <a:lnTo>
                    <a:pt x="389" y="99"/>
                  </a:lnTo>
                  <a:lnTo>
                    <a:pt x="376" y="90"/>
                  </a:lnTo>
                  <a:lnTo>
                    <a:pt x="369" y="87"/>
                  </a:lnTo>
                  <a:lnTo>
                    <a:pt x="363" y="85"/>
                  </a:lnTo>
                  <a:lnTo>
                    <a:pt x="363" y="85"/>
                  </a:lnTo>
                  <a:lnTo>
                    <a:pt x="355" y="84"/>
                  </a:lnTo>
                  <a:lnTo>
                    <a:pt x="347" y="84"/>
                  </a:lnTo>
                  <a:lnTo>
                    <a:pt x="334" y="85"/>
                  </a:lnTo>
                  <a:lnTo>
                    <a:pt x="303" y="92"/>
                  </a:lnTo>
                  <a:lnTo>
                    <a:pt x="288" y="95"/>
                  </a:lnTo>
                  <a:lnTo>
                    <a:pt x="273" y="96"/>
                  </a:lnTo>
                  <a:lnTo>
                    <a:pt x="265" y="96"/>
                  </a:lnTo>
                  <a:lnTo>
                    <a:pt x="258" y="95"/>
                  </a:lnTo>
                  <a:lnTo>
                    <a:pt x="250" y="92"/>
                  </a:lnTo>
                  <a:lnTo>
                    <a:pt x="242" y="87"/>
                  </a:lnTo>
                  <a:lnTo>
                    <a:pt x="242" y="87"/>
                  </a:lnTo>
                  <a:lnTo>
                    <a:pt x="230" y="79"/>
                  </a:lnTo>
                  <a:lnTo>
                    <a:pt x="218" y="69"/>
                  </a:lnTo>
                  <a:lnTo>
                    <a:pt x="197" y="47"/>
                  </a:lnTo>
                  <a:lnTo>
                    <a:pt x="175" y="26"/>
                  </a:lnTo>
                  <a:lnTo>
                    <a:pt x="165" y="17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45" y="5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01" y="2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58" y="38"/>
                  </a:lnTo>
                  <a:lnTo>
                    <a:pt x="37" y="70"/>
                  </a:lnTo>
                  <a:lnTo>
                    <a:pt x="17" y="10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5" y="139"/>
                  </a:lnTo>
                  <a:lnTo>
                    <a:pt x="31" y="145"/>
                  </a:lnTo>
                  <a:lnTo>
                    <a:pt x="43" y="153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72" y="172"/>
                  </a:lnTo>
                  <a:lnTo>
                    <a:pt x="85" y="185"/>
                  </a:lnTo>
                  <a:lnTo>
                    <a:pt x="114" y="212"/>
                  </a:lnTo>
                  <a:lnTo>
                    <a:pt x="130" y="226"/>
                  </a:lnTo>
                  <a:lnTo>
                    <a:pt x="145" y="236"/>
                  </a:lnTo>
                  <a:lnTo>
                    <a:pt x="162" y="247"/>
                  </a:lnTo>
                  <a:lnTo>
                    <a:pt x="178" y="253"/>
                  </a:lnTo>
                  <a:lnTo>
                    <a:pt x="178" y="253"/>
                  </a:lnTo>
                  <a:lnTo>
                    <a:pt x="200" y="258"/>
                  </a:lnTo>
                  <a:lnTo>
                    <a:pt x="220" y="261"/>
                  </a:lnTo>
                  <a:lnTo>
                    <a:pt x="264" y="264"/>
                  </a:lnTo>
                  <a:lnTo>
                    <a:pt x="285" y="265"/>
                  </a:lnTo>
                  <a:lnTo>
                    <a:pt x="305" y="267"/>
                  </a:lnTo>
                  <a:lnTo>
                    <a:pt x="326" y="270"/>
                  </a:lnTo>
                  <a:lnTo>
                    <a:pt x="346" y="276"/>
                  </a:lnTo>
                  <a:lnTo>
                    <a:pt x="346" y="276"/>
                  </a:lnTo>
                  <a:lnTo>
                    <a:pt x="361" y="284"/>
                  </a:lnTo>
                  <a:lnTo>
                    <a:pt x="376" y="293"/>
                  </a:lnTo>
                  <a:lnTo>
                    <a:pt x="392" y="305"/>
                  </a:lnTo>
                  <a:lnTo>
                    <a:pt x="407" y="317"/>
                  </a:lnTo>
                  <a:lnTo>
                    <a:pt x="436" y="343"/>
                  </a:lnTo>
                  <a:lnTo>
                    <a:pt x="450" y="355"/>
                  </a:lnTo>
                  <a:lnTo>
                    <a:pt x="463" y="366"/>
                  </a:lnTo>
                  <a:lnTo>
                    <a:pt x="463" y="366"/>
                  </a:lnTo>
                  <a:lnTo>
                    <a:pt x="477" y="377"/>
                  </a:lnTo>
                  <a:lnTo>
                    <a:pt x="492" y="384"/>
                  </a:lnTo>
                  <a:lnTo>
                    <a:pt x="492" y="384"/>
                  </a:lnTo>
                  <a:lnTo>
                    <a:pt x="520" y="337"/>
                  </a:lnTo>
                  <a:lnTo>
                    <a:pt x="538" y="299"/>
                  </a:lnTo>
                  <a:lnTo>
                    <a:pt x="538" y="299"/>
                  </a:lnTo>
                  <a:lnTo>
                    <a:pt x="542" y="259"/>
                  </a:lnTo>
                  <a:lnTo>
                    <a:pt x="542" y="220"/>
                  </a:lnTo>
                  <a:lnTo>
                    <a:pt x="542" y="22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1226"/>
            <p:cNvSpPr>
              <a:spLocks/>
            </p:cNvSpPr>
            <p:nvPr userDrawn="1"/>
          </p:nvSpPr>
          <p:spPr bwMode="auto">
            <a:xfrm>
              <a:off x="6632108" y="3687471"/>
              <a:ext cx="745702" cy="531538"/>
            </a:xfrm>
            <a:custGeom>
              <a:avLst/>
              <a:gdLst/>
              <a:ahLst/>
              <a:cxnLst>
                <a:cxn ang="0">
                  <a:pos x="451" y="210"/>
                </a:cxn>
                <a:cxn ang="0">
                  <a:pos x="398" y="153"/>
                </a:cxn>
                <a:cxn ang="0">
                  <a:pos x="369" y="128"/>
                </a:cxn>
                <a:cxn ang="0">
                  <a:pos x="344" y="116"/>
                </a:cxn>
                <a:cxn ang="0">
                  <a:pos x="335" y="113"/>
                </a:cxn>
                <a:cxn ang="0">
                  <a:pos x="317" y="111"/>
                </a:cxn>
                <a:cxn ang="0">
                  <a:pos x="264" y="119"/>
                </a:cxn>
                <a:cxn ang="0">
                  <a:pos x="227" y="121"/>
                </a:cxn>
                <a:cxn ang="0">
                  <a:pos x="209" y="118"/>
                </a:cxn>
                <a:cxn ang="0">
                  <a:pos x="190" y="110"/>
                </a:cxn>
                <a:cxn ang="0">
                  <a:pos x="175" y="99"/>
                </a:cxn>
                <a:cxn ang="0">
                  <a:pos x="134" y="63"/>
                </a:cxn>
                <a:cxn ang="0">
                  <a:pos x="93" y="25"/>
                </a:cxn>
                <a:cxn ang="0">
                  <a:pos x="79" y="14"/>
                </a:cxn>
                <a:cxn ang="0">
                  <a:pos x="64" y="6"/>
                </a:cxn>
                <a:cxn ang="0">
                  <a:pos x="34" y="0"/>
                </a:cxn>
                <a:cxn ang="0">
                  <a:pos x="18" y="0"/>
                </a:cxn>
                <a:cxn ang="0">
                  <a:pos x="5" y="75"/>
                </a:cxn>
                <a:cxn ang="0">
                  <a:pos x="0" y="134"/>
                </a:cxn>
                <a:cxn ang="0">
                  <a:pos x="2" y="172"/>
                </a:cxn>
                <a:cxn ang="0">
                  <a:pos x="0" y="185"/>
                </a:cxn>
                <a:cxn ang="0">
                  <a:pos x="29" y="212"/>
                </a:cxn>
                <a:cxn ang="0">
                  <a:pos x="76" y="255"/>
                </a:cxn>
                <a:cxn ang="0">
                  <a:pos x="110" y="276"/>
                </a:cxn>
                <a:cxn ang="0">
                  <a:pos x="126" y="284"/>
                </a:cxn>
                <a:cxn ang="0">
                  <a:pos x="174" y="291"/>
                </a:cxn>
                <a:cxn ang="0">
                  <a:pos x="222" y="296"/>
                </a:cxn>
                <a:cxn ang="0">
                  <a:pos x="270" y="299"/>
                </a:cxn>
                <a:cxn ang="0">
                  <a:pos x="317" y="308"/>
                </a:cxn>
                <a:cxn ang="0">
                  <a:pos x="331" y="313"/>
                </a:cxn>
                <a:cxn ang="0">
                  <a:pos x="370" y="334"/>
                </a:cxn>
                <a:cxn ang="0">
                  <a:pos x="398" y="308"/>
                </a:cxn>
                <a:cxn ang="0">
                  <a:pos x="448" y="256"/>
                </a:cxn>
                <a:cxn ang="0">
                  <a:pos x="471" y="230"/>
                </a:cxn>
                <a:cxn ang="0">
                  <a:pos x="451" y="210"/>
                </a:cxn>
              </a:cxnLst>
              <a:rect l="0" t="0" r="r" b="b"/>
              <a:pathLst>
                <a:path w="471" h="334">
                  <a:moveTo>
                    <a:pt x="451" y="210"/>
                  </a:moveTo>
                  <a:lnTo>
                    <a:pt x="451" y="210"/>
                  </a:lnTo>
                  <a:lnTo>
                    <a:pt x="425" y="183"/>
                  </a:lnTo>
                  <a:lnTo>
                    <a:pt x="398" y="153"/>
                  </a:lnTo>
                  <a:lnTo>
                    <a:pt x="384" y="140"/>
                  </a:lnTo>
                  <a:lnTo>
                    <a:pt x="369" y="128"/>
                  </a:lnTo>
                  <a:lnTo>
                    <a:pt x="352" y="119"/>
                  </a:lnTo>
                  <a:lnTo>
                    <a:pt x="344" y="116"/>
                  </a:lnTo>
                  <a:lnTo>
                    <a:pt x="335" y="113"/>
                  </a:lnTo>
                  <a:lnTo>
                    <a:pt x="335" y="113"/>
                  </a:lnTo>
                  <a:lnTo>
                    <a:pt x="326" y="111"/>
                  </a:lnTo>
                  <a:lnTo>
                    <a:pt x="317" y="111"/>
                  </a:lnTo>
                  <a:lnTo>
                    <a:pt x="299" y="113"/>
                  </a:lnTo>
                  <a:lnTo>
                    <a:pt x="264" y="119"/>
                  </a:lnTo>
                  <a:lnTo>
                    <a:pt x="245" y="121"/>
                  </a:lnTo>
                  <a:lnTo>
                    <a:pt x="227" y="121"/>
                  </a:lnTo>
                  <a:lnTo>
                    <a:pt x="218" y="121"/>
                  </a:lnTo>
                  <a:lnTo>
                    <a:pt x="209" y="118"/>
                  </a:lnTo>
                  <a:lnTo>
                    <a:pt x="200" y="114"/>
                  </a:lnTo>
                  <a:lnTo>
                    <a:pt x="190" y="110"/>
                  </a:lnTo>
                  <a:lnTo>
                    <a:pt x="190" y="110"/>
                  </a:lnTo>
                  <a:lnTo>
                    <a:pt x="175" y="99"/>
                  </a:lnTo>
                  <a:lnTo>
                    <a:pt x="161" y="89"/>
                  </a:lnTo>
                  <a:lnTo>
                    <a:pt x="134" y="63"/>
                  </a:lnTo>
                  <a:lnTo>
                    <a:pt x="107" y="37"/>
                  </a:lnTo>
                  <a:lnTo>
                    <a:pt x="93" y="25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6"/>
                  </a:lnTo>
                  <a:lnTo>
                    <a:pt x="49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40"/>
                  </a:lnTo>
                  <a:lnTo>
                    <a:pt x="5" y="75"/>
                  </a:lnTo>
                  <a:lnTo>
                    <a:pt x="2" y="107"/>
                  </a:lnTo>
                  <a:lnTo>
                    <a:pt x="0" y="134"/>
                  </a:lnTo>
                  <a:lnTo>
                    <a:pt x="0" y="156"/>
                  </a:lnTo>
                  <a:lnTo>
                    <a:pt x="2" y="172"/>
                  </a:lnTo>
                  <a:lnTo>
                    <a:pt x="2" y="186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29" y="212"/>
                  </a:lnTo>
                  <a:lnTo>
                    <a:pt x="59" y="241"/>
                  </a:lnTo>
                  <a:lnTo>
                    <a:pt x="76" y="255"/>
                  </a:lnTo>
                  <a:lnTo>
                    <a:pt x="93" y="267"/>
                  </a:lnTo>
                  <a:lnTo>
                    <a:pt x="110" y="276"/>
                  </a:lnTo>
                  <a:lnTo>
                    <a:pt x="126" y="284"/>
                  </a:lnTo>
                  <a:lnTo>
                    <a:pt x="126" y="284"/>
                  </a:lnTo>
                  <a:lnTo>
                    <a:pt x="149" y="288"/>
                  </a:lnTo>
                  <a:lnTo>
                    <a:pt x="174" y="291"/>
                  </a:lnTo>
                  <a:lnTo>
                    <a:pt x="198" y="294"/>
                  </a:lnTo>
                  <a:lnTo>
                    <a:pt x="222" y="296"/>
                  </a:lnTo>
                  <a:lnTo>
                    <a:pt x="245" y="297"/>
                  </a:lnTo>
                  <a:lnTo>
                    <a:pt x="270" y="299"/>
                  </a:lnTo>
                  <a:lnTo>
                    <a:pt x="294" y="302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31" y="313"/>
                  </a:lnTo>
                  <a:lnTo>
                    <a:pt x="344" y="319"/>
                  </a:lnTo>
                  <a:lnTo>
                    <a:pt x="370" y="334"/>
                  </a:lnTo>
                  <a:lnTo>
                    <a:pt x="370" y="334"/>
                  </a:lnTo>
                  <a:lnTo>
                    <a:pt x="398" y="308"/>
                  </a:lnTo>
                  <a:lnTo>
                    <a:pt x="423" y="282"/>
                  </a:lnTo>
                  <a:lnTo>
                    <a:pt x="448" y="256"/>
                  </a:lnTo>
                  <a:lnTo>
                    <a:pt x="471" y="230"/>
                  </a:lnTo>
                  <a:lnTo>
                    <a:pt x="471" y="230"/>
                  </a:lnTo>
                  <a:lnTo>
                    <a:pt x="460" y="221"/>
                  </a:lnTo>
                  <a:lnTo>
                    <a:pt x="451" y="210"/>
                  </a:lnTo>
                  <a:lnTo>
                    <a:pt x="451" y="21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1227"/>
            <p:cNvSpPr>
              <a:spLocks/>
            </p:cNvSpPr>
            <p:nvPr userDrawn="1"/>
          </p:nvSpPr>
          <p:spPr bwMode="auto">
            <a:xfrm>
              <a:off x="7377810" y="3835526"/>
              <a:ext cx="207937" cy="249992"/>
            </a:xfrm>
            <a:custGeom>
              <a:avLst/>
              <a:gdLst/>
              <a:ahLst/>
              <a:cxnLst>
                <a:cxn ang="0">
                  <a:pos x="41" y="156"/>
                </a:cxn>
                <a:cxn ang="0">
                  <a:pos x="41" y="156"/>
                </a:cxn>
                <a:cxn ang="0">
                  <a:pos x="52" y="157"/>
                </a:cxn>
                <a:cxn ang="0">
                  <a:pos x="64" y="157"/>
                </a:cxn>
                <a:cxn ang="0">
                  <a:pos x="85" y="154"/>
                </a:cxn>
                <a:cxn ang="0">
                  <a:pos x="85" y="154"/>
                </a:cxn>
                <a:cxn ang="0">
                  <a:pos x="99" y="119"/>
                </a:cxn>
                <a:cxn ang="0">
                  <a:pos x="111" y="81"/>
                </a:cxn>
                <a:cxn ang="0">
                  <a:pos x="122" y="43"/>
                </a:cxn>
                <a:cxn ang="0">
                  <a:pos x="131" y="3"/>
                </a:cxn>
                <a:cxn ang="0">
                  <a:pos x="131" y="3"/>
                </a:cxn>
                <a:cxn ang="0">
                  <a:pos x="119" y="5"/>
                </a:cxn>
                <a:cxn ang="0">
                  <a:pos x="119" y="5"/>
                </a:cxn>
                <a:cxn ang="0">
                  <a:pos x="108" y="3"/>
                </a:cxn>
                <a:cxn ang="0">
                  <a:pos x="97" y="0"/>
                </a:cxn>
                <a:cxn ang="0">
                  <a:pos x="97" y="0"/>
                </a:cxn>
                <a:cxn ang="0">
                  <a:pos x="77" y="32"/>
                </a:cxn>
                <a:cxn ang="0">
                  <a:pos x="55" y="66"/>
                </a:cxn>
                <a:cxn ang="0">
                  <a:pos x="29" y="101"/>
                </a:cxn>
                <a:cxn ang="0">
                  <a:pos x="0" y="137"/>
                </a:cxn>
                <a:cxn ang="0">
                  <a:pos x="0" y="137"/>
                </a:cxn>
                <a:cxn ang="0">
                  <a:pos x="9" y="143"/>
                </a:cxn>
                <a:cxn ang="0">
                  <a:pos x="18" y="149"/>
                </a:cxn>
                <a:cxn ang="0">
                  <a:pos x="29" y="153"/>
                </a:cxn>
                <a:cxn ang="0">
                  <a:pos x="41" y="156"/>
                </a:cxn>
                <a:cxn ang="0">
                  <a:pos x="41" y="156"/>
                </a:cxn>
              </a:cxnLst>
              <a:rect l="0" t="0" r="r" b="b"/>
              <a:pathLst>
                <a:path w="131" h="157">
                  <a:moveTo>
                    <a:pt x="41" y="156"/>
                  </a:moveTo>
                  <a:lnTo>
                    <a:pt x="41" y="156"/>
                  </a:lnTo>
                  <a:lnTo>
                    <a:pt x="52" y="157"/>
                  </a:lnTo>
                  <a:lnTo>
                    <a:pt x="64" y="157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99" y="119"/>
                  </a:lnTo>
                  <a:lnTo>
                    <a:pt x="111" y="81"/>
                  </a:lnTo>
                  <a:lnTo>
                    <a:pt x="122" y="43"/>
                  </a:lnTo>
                  <a:lnTo>
                    <a:pt x="131" y="3"/>
                  </a:lnTo>
                  <a:lnTo>
                    <a:pt x="131" y="3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08" y="3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5" y="66"/>
                  </a:lnTo>
                  <a:lnTo>
                    <a:pt x="29" y="10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9" y="143"/>
                  </a:lnTo>
                  <a:lnTo>
                    <a:pt x="18" y="149"/>
                  </a:lnTo>
                  <a:lnTo>
                    <a:pt x="29" y="153"/>
                  </a:lnTo>
                  <a:lnTo>
                    <a:pt x="41" y="156"/>
                  </a:lnTo>
                  <a:lnTo>
                    <a:pt x="41" y="15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1228"/>
            <p:cNvSpPr>
              <a:spLocks/>
            </p:cNvSpPr>
            <p:nvPr userDrawn="1"/>
          </p:nvSpPr>
          <p:spPr bwMode="auto">
            <a:xfrm>
              <a:off x="6983449" y="4219010"/>
              <a:ext cx="456503" cy="254846"/>
            </a:xfrm>
            <a:custGeom>
              <a:avLst/>
              <a:gdLst/>
              <a:ahLst/>
              <a:cxnLst>
                <a:cxn ang="0">
                  <a:pos x="122" y="161"/>
                </a:cxn>
                <a:cxn ang="0">
                  <a:pos x="122" y="161"/>
                </a:cxn>
                <a:cxn ang="0">
                  <a:pos x="145" y="149"/>
                </a:cxn>
                <a:cxn ang="0">
                  <a:pos x="168" y="134"/>
                </a:cxn>
                <a:cxn ang="0">
                  <a:pos x="189" y="117"/>
                </a:cxn>
                <a:cxn ang="0">
                  <a:pos x="211" y="99"/>
                </a:cxn>
                <a:cxn ang="0">
                  <a:pos x="230" y="79"/>
                </a:cxn>
                <a:cxn ang="0">
                  <a:pos x="250" y="56"/>
                </a:cxn>
                <a:cxn ang="0">
                  <a:pos x="269" y="33"/>
                </a:cxn>
                <a:cxn ang="0">
                  <a:pos x="287" y="6"/>
                </a:cxn>
                <a:cxn ang="0">
                  <a:pos x="287" y="6"/>
                </a:cxn>
                <a:cxn ang="0">
                  <a:pos x="265" y="36"/>
                </a:cxn>
                <a:cxn ang="0">
                  <a:pos x="244" y="64"/>
                </a:cxn>
                <a:cxn ang="0">
                  <a:pos x="244" y="64"/>
                </a:cxn>
                <a:cxn ang="0">
                  <a:pos x="230" y="58"/>
                </a:cxn>
                <a:cxn ang="0">
                  <a:pos x="230" y="58"/>
                </a:cxn>
                <a:cxn ang="0">
                  <a:pos x="211" y="44"/>
                </a:cxn>
                <a:cxn ang="0">
                  <a:pos x="191" y="30"/>
                </a:cxn>
                <a:cxn ang="0">
                  <a:pos x="170" y="15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15" y="27"/>
                </a:cxn>
                <a:cxn ang="0">
                  <a:pos x="78" y="55"/>
                </a:cxn>
                <a:cxn ang="0">
                  <a:pos x="40" y="81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14" y="104"/>
                </a:cxn>
                <a:cxn ang="0">
                  <a:pos x="28" y="105"/>
                </a:cxn>
                <a:cxn ang="0">
                  <a:pos x="28" y="105"/>
                </a:cxn>
                <a:cxn ang="0">
                  <a:pos x="42" y="108"/>
                </a:cxn>
                <a:cxn ang="0">
                  <a:pos x="54" y="113"/>
                </a:cxn>
                <a:cxn ang="0">
                  <a:pos x="67" y="119"/>
                </a:cxn>
                <a:cxn ang="0">
                  <a:pos x="78" y="126"/>
                </a:cxn>
                <a:cxn ang="0">
                  <a:pos x="101" y="143"/>
                </a:cxn>
                <a:cxn ang="0">
                  <a:pos x="122" y="161"/>
                </a:cxn>
                <a:cxn ang="0">
                  <a:pos x="122" y="161"/>
                </a:cxn>
              </a:cxnLst>
              <a:rect l="0" t="0" r="r" b="b"/>
              <a:pathLst>
                <a:path w="287" h="161">
                  <a:moveTo>
                    <a:pt x="122" y="161"/>
                  </a:moveTo>
                  <a:lnTo>
                    <a:pt x="122" y="161"/>
                  </a:lnTo>
                  <a:lnTo>
                    <a:pt x="145" y="149"/>
                  </a:lnTo>
                  <a:lnTo>
                    <a:pt x="168" y="134"/>
                  </a:lnTo>
                  <a:lnTo>
                    <a:pt x="189" y="117"/>
                  </a:lnTo>
                  <a:lnTo>
                    <a:pt x="211" y="99"/>
                  </a:lnTo>
                  <a:lnTo>
                    <a:pt x="230" y="79"/>
                  </a:lnTo>
                  <a:lnTo>
                    <a:pt x="250" y="56"/>
                  </a:lnTo>
                  <a:lnTo>
                    <a:pt x="269" y="33"/>
                  </a:lnTo>
                  <a:lnTo>
                    <a:pt x="287" y="6"/>
                  </a:lnTo>
                  <a:lnTo>
                    <a:pt x="287" y="6"/>
                  </a:lnTo>
                  <a:lnTo>
                    <a:pt x="265" y="36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11" y="44"/>
                  </a:lnTo>
                  <a:lnTo>
                    <a:pt x="191" y="30"/>
                  </a:lnTo>
                  <a:lnTo>
                    <a:pt x="170" y="15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15" y="27"/>
                  </a:lnTo>
                  <a:lnTo>
                    <a:pt x="78" y="55"/>
                  </a:lnTo>
                  <a:lnTo>
                    <a:pt x="40" y="81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4" y="104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42" y="108"/>
                  </a:lnTo>
                  <a:lnTo>
                    <a:pt x="54" y="113"/>
                  </a:lnTo>
                  <a:lnTo>
                    <a:pt x="67" y="119"/>
                  </a:lnTo>
                  <a:lnTo>
                    <a:pt x="78" y="126"/>
                  </a:lnTo>
                  <a:lnTo>
                    <a:pt x="101" y="143"/>
                  </a:lnTo>
                  <a:lnTo>
                    <a:pt x="122" y="161"/>
                  </a:lnTo>
                  <a:lnTo>
                    <a:pt x="122" y="161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1229"/>
            <p:cNvSpPr>
              <a:spLocks/>
            </p:cNvSpPr>
            <p:nvPr userDrawn="1"/>
          </p:nvSpPr>
          <p:spPr bwMode="auto">
            <a:xfrm>
              <a:off x="6672740" y="4384053"/>
              <a:ext cx="504304" cy="157762"/>
            </a:xfrm>
            <a:custGeom>
              <a:avLst/>
              <a:gdLst/>
              <a:ahLst/>
              <a:cxnLst>
                <a:cxn ang="0">
                  <a:pos x="302" y="67"/>
                </a:cxn>
                <a:cxn ang="0">
                  <a:pos x="313" y="60"/>
                </a:cxn>
                <a:cxn ang="0">
                  <a:pos x="317" y="57"/>
                </a:cxn>
                <a:cxn ang="0">
                  <a:pos x="273" y="22"/>
                </a:cxn>
                <a:cxn ang="0">
                  <a:pos x="249" y="9"/>
                </a:cxn>
                <a:cxn ang="0">
                  <a:pos x="223" y="1"/>
                </a:cxn>
                <a:cxn ang="0">
                  <a:pos x="209" y="0"/>
                </a:cxn>
                <a:cxn ang="0">
                  <a:pos x="195" y="0"/>
                </a:cxn>
                <a:cxn ang="0">
                  <a:pos x="127" y="32"/>
                </a:cxn>
                <a:cxn ang="0">
                  <a:pos x="78" y="50"/>
                </a:cxn>
                <a:cxn ang="0">
                  <a:pos x="28" y="65"/>
                </a:cxn>
                <a:cxn ang="0">
                  <a:pos x="0" y="70"/>
                </a:cxn>
                <a:cxn ang="0">
                  <a:pos x="2" y="71"/>
                </a:cxn>
                <a:cxn ang="0">
                  <a:pos x="19" y="77"/>
                </a:cxn>
                <a:cxn ang="0">
                  <a:pos x="19" y="77"/>
                </a:cxn>
                <a:cxn ang="0">
                  <a:pos x="63" y="91"/>
                </a:cxn>
                <a:cxn ang="0">
                  <a:pos x="107" y="99"/>
                </a:cxn>
                <a:cxn ang="0">
                  <a:pos x="109" y="99"/>
                </a:cxn>
                <a:cxn ang="0">
                  <a:pos x="124" y="99"/>
                </a:cxn>
                <a:cxn ang="0">
                  <a:pos x="127" y="100"/>
                </a:cxn>
                <a:cxn ang="0">
                  <a:pos x="142" y="100"/>
                </a:cxn>
                <a:cxn ang="0">
                  <a:pos x="147" y="100"/>
                </a:cxn>
                <a:cxn ang="0">
                  <a:pos x="160" y="100"/>
                </a:cxn>
                <a:cxn ang="0">
                  <a:pos x="166" y="100"/>
                </a:cxn>
                <a:cxn ang="0">
                  <a:pos x="180" y="99"/>
                </a:cxn>
                <a:cxn ang="0">
                  <a:pos x="185" y="99"/>
                </a:cxn>
                <a:cxn ang="0">
                  <a:pos x="198" y="97"/>
                </a:cxn>
                <a:cxn ang="0">
                  <a:pos x="202" y="96"/>
                </a:cxn>
                <a:cxn ang="0">
                  <a:pos x="230" y="91"/>
                </a:cxn>
                <a:cxn ang="0">
                  <a:pos x="235" y="89"/>
                </a:cxn>
                <a:cxn ang="0">
                  <a:pos x="246" y="86"/>
                </a:cxn>
                <a:cxn ang="0">
                  <a:pos x="255" y="83"/>
                </a:cxn>
                <a:cxn ang="0">
                  <a:pos x="264" y="80"/>
                </a:cxn>
                <a:cxn ang="0">
                  <a:pos x="275" y="77"/>
                </a:cxn>
                <a:cxn ang="0">
                  <a:pos x="284" y="74"/>
                </a:cxn>
                <a:cxn ang="0">
                  <a:pos x="293" y="70"/>
                </a:cxn>
                <a:cxn ang="0">
                  <a:pos x="302" y="67"/>
                </a:cxn>
              </a:cxnLst>
              <a:rect l="0" t="0" r="r" b="b"/>
              <a:pathLst>
                <a:path w="317" h="100">
                  <a:moveTo>
                    <a:pt x="302" y="67"/>
                  </a:moveTo>
                  <a:lnTo>
                    <a:pt x="302" y="67"/>
                  </a:lnTo>
                  <a:lnTo>
                    <a:pt x="313" y="60"/>
                  </a:lnTo>
                  <a:lnTo>
                    <a:pt x="313" y="60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296" y="39"/>
                  </a:lnTo>
                  <a:lnTo>
                    <a:pt x="273" y="22"/>
                  </a:lnTo>
                  <a:lnTo>
                    <a:pt x="262" y="15"/>
                  </a:lnTo>
                  <a:lnTo>
                    <a:pt x="249" y="9"/>
                  </a:lnTo>
                  <a:lnTo>
                    <a:pt x="237" y="4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09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22"/>
                  </a:lnTo>
                  <a:lnTo>
                    <a:pt x="127" y="32"/>
                  </a:lnTo>
                  <a:lnTo>
                    <a:pt x="102" y="42"/>
                  </a:lnTo>
                  <a:lnTo>
                    <a:pt x="78" y="50"/>
                  </a:lnTo>
                  <a:lnTo>
                    <a:pt x="54" y="57"/>
                  </a:lnTo>
                  <a:lnTo>
                    <a:pt x="28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40" y="85"/>
                  </a:lnTo>
                  <a:lnTo>
                    <a:pt x="63" y="91"/>
                  </a:lnTo>
                  <a:lnTo>
                    <a:pt x="84" y="94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24" y="99"/>
                  </a:lnTo>
                  <a:lnTo>
                    <a:pt x="124" y="99"/>
                  </a:lnTo>
                  <a:lnTo>
                    <a:pt x="127" y="100"/>
                  </a:lnTo>
                  <a:lnTo>
                    <a:pt x="127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7" y="100"/>
                  </a:lnTo>
                  <a:lnTo>
                    <a:pt x="147" y="100"/>
                  </a:lnTo>
                  <a:lnTo>
                    <a:pt x="160" y="100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66" y="100"/>
                  </a:lnTo>
                  <a:lnTo>
                    <a:pt x="180" y="99"/>
                  </a:lnTo>
                  <a:lnTo>
                    <a:pt x="180" y="99"/>
                  </a:lnTo>
                  <a:lnTo>
                    <a:pt x="185" y="99"/>
                  </a:lnTo>
                  <a:lnTo>
                    <a:pt x="185" y="99"/>
                  </a:lnTo>
                  <a:lnTo>
                    <a:pt x="198" y="97"/>
                  </a:lnTo>
                  <a:lnTo>
                    <a:pt x="198" y="97"/>
                  </a:lnTo>
                  <a:lnTo>
                    <a:pt x="202" y="96"/>
                  </a:lnTo>
                  <a:lnTo>
                    <a:pt x="202" y="96"/>
                  </a:lnTo>
                  <a:lnTo>
                    <a:pt x="230" y="91"/>
                  </a:lnTo>
                  <a:lnTo>
                    <a:pt x="230" y="91"/>
                  </a:lnTo>
                  <a:lnTo>
                    <a:pt x="235" y="89"/>
                  </a:lnTo>
                  <a:lnTo>
                    <a:pt x="235" y="89"/>
                  </a:lnTo>
                  <a:lnTo>
                    <a:pt x="246" y="86"/>
                  </a:lnTo>
                  <a:lnTo>
                    <a:pt x="246" y="86"/>
                  </a:lnTo>
                  <a:lnTo>
                    <a:pt x="255" y="83"/>
                  </a:lnTo>
                  <a:lnTo>
                    <a:pt x="255" y="83"/>
                  </a:lnTo>
                  <a:lnTo>
                    <a:pt x="264" y="80"/>
                  </a:lnTo>
                  <a:lnTo>
                    <a:pt x="264" y="80"/>
                  </a:lnTo>
                  <a:lnTo>
                    <a:pt x="275" y="77"/>
                  </a:lnTo>
                  <a:lnTo>
                    <a:pt x="275" y="77"/>
                  </a:lnTo>
                  <a:lnTo>
                    <a:pt x="284" y="74"/>
                  </a:lnTo>
                  <a:lnTo>
                    <a:pt x="284" y="74"/>
                  </a:lnTo>
                  <a:lnTo>
                    <a:pt x="293" y="70"/>
                  </a:lnTo>
                  <a:lnTo>
                    <a:pt x="293" y="70"/>
                  </a:lnTo>
                  <a:lnTo>
                    <a:pt x="302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1230"/>
            <p:cNvSpPr>
              <a:spLocks/>
            </p:cNvSpPr>
            <p:nvPr userDrawn="1"/>
          </p:nvSpPr>
          <p:spPr bwMode="auto">
            <a:xfrm>
              <a:off x="7533165" y="3699608"/>
              <a:ext cx="71702" cy="143199"/>
            </a:xfrm>
            <a:custGeom>
              <a:avLst/>
              <a:gdLst/>
              <a:ahLst/>
              <a:cxnLst>
                <a:cxn ang="0">
                  <a:pos x="34" y="88"/>
                </a:cxn>
                <a:cxn ang="0">
                  <a:pos x="34" y="88"/>
                </a:cxn>
                <a:cxn ang="0">
                  <a:pos x="37" y="68"/>
                </a:cxn>
                <a:cxn ang="0">
                  <a:pos x="37" y="68"/>
                </a:cxn>
                <a:cxn ang="0">
                  <a:pos x="38" y="62"/>
                </a:cxn>
                <a:cxn ang="0">
                  <a:pos x="38" y="62"/>
                </a:cxn>
                <a:cxn ang="0">
                  <a:pos x="41" y="38"/>
                </a:cxn>
                <a:cxn ang="0">
                  <a:pos x="41" y="38"/>
                </a:cxn>
                <a:cxn ang="0">
                  <a:pos x="43" y="30"/>
                </a:cxn>
                <a:cxn ang="0">
                  <a:pos x="43" y="30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28" y="38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11" y="8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34" y="88"/>
                </a:cxn>
                <a:cxn ang="0">
                  <a:pos x="34" y="88"/>
                </a:cxn>
              </a:cxnLst>
              <a:rect l="0" t="0" r="r" b="b"/>
              <a:pathLst>
                <a:path w="46" h="90">
                  <a:moveTo>
                    <a:pt x="34" y="88"/>
                  </a:moveTo>
                  <a:lnTo>
                    <a:pt x="34" y="8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8" y="38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1" y="88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34" y="88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1231"/>
            <p:cNvSpPr>
              <a:spLocks/>
            </p:cNvSpPr>
            <p:nvPr userDrawn="1"/>
          </p:nvSpPr>
          <p:spPr bwMode="auto">
            <a:xfrm>
              <a:off x="7217676" y="4053966"/>
              <a:ext cx="296369" cy="264554"/>
            </a:xfrm>
            <a:custGeom>
              <a:avLst/>
              <a:gdLst/>
              <a:ahLst/>
              <a:cxnLst>
                <a:cxn ang="0">
                  <a:pos x="96" y="168"/>
                </a:cxn>
                <a:cxn ang="0">
                  <a:pos x="96" y="168"/>
                </a:cxn>
                <a:cxn ang="0">
                  <a:pos x="117" y="140"/>
                </a:cxn>
                <a:cxn ang="0">
                  <a:pos x="139" y="110"/>
                </a:cxn>
                <a:cxn ang="0">
                  <a:pos x="139" y="110"/>
                </a:cxn>
                <a:cxn ang="0">
                  <a:pos x="142" y="104"/>
                </a:cxn>
                <a:cxn ang="0">
                  <a:pos x="142" y="104"/>
                </a:cxn>
                <a:cxn ang="0">
                  <a:pos x="148" y="93"/>
                </a:cxn>
                <a:cxn ang="0">
                  <a:pos x="148" y="93"/>
                </a:cxn>
                <a:cxn ang="0">
                  <a:pos x="154" y="84"/>
                </a:cxn>
                <a:cxn ang="0">
                  <a:pos x="154" y="84"/>
                </a:cxn>
                <a:cxn ang="0">
                  <a:pos x="159" y="75"/>
                </a:cxn>
                <a:cxn ang="0">
                  <a:pos x="159" y="75"/>
                </a:cxn>
                <a:cxn ang="0">
                  <a:pos x="166" y="63"/>
                </a:cxn>
                <a:cxn ang="0">
                  <a:pos x="166" y="63"/>
                </a:cxn>
                <a:cxn ang="0">
                  <a:pos x="169" y="55"/>
                </a:cxn>
                <a:cxn ang="0">
                  <a:pos x="169" y="55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86" y="17"/>
                </a:cxn>
                <a:cxn ang="0">
                  <a:pos x="186" y="17"/>
                </a:cxn>
                <a:cxn ang="0">
                  <a:pos x="165" y="20"/>
                </a:cxn>
                <a:cxn ang="0">
                  <a:pos x="153" y="20"/>
                </a:cxn>
                <a:cxn ang="0">
                  <a:pos x="142" y="19"/>
                </a:cxn>
                <a:cxn ang="0">
                  <a:pos x="142" y="19"/>
                </a:cxn>
                <a:cxn ang="0">
                  <a:pos x="130" y="16"/>
                </a:cxn>
                <a:cxn ang="0">
                  <a:pos x="119" y="12"/>
                </a:cxn>
                <a:cxn ang="0">
                  <a:pos x="110" y="6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78" y="26"/>
                </a:cxn>
                <a:cxn ang="0">
                  <a:pos x="53" y="52"/>
                </a:cxn>
                <a:cxn ang="0">
                  <a:pos x="28" y="7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2" y="119"/>
                </a:cxn>
                <a:cxn ang="0">
                  <a:pos x="43" y="134"/>
                </a:cxn>
                <a:cxn ang="0">
                  <a:pos x="63" y="148"/>
                </a:cxn>
                <a:cxn ang="0">
                  <a:pos x="82" y="162"/>
                </a:cxn>
                <a:cxn ang="0">
                  <a:pos x="82" y="162"/>
                </a:cxn>
                <a:cxn ang="0">
                  <a:pos x="96" y="168"/>
                </a:cxn>
                <a:cxn ang="0">
                  <a:pos x="96" y="168"/>
                </a:cxn>
              </a:cxnLst>
              <a:rect l="0" t="0" r="r" b="b"/>
              <a:pathLst>
                <a:path w="186" h="168">
                  <a:moveTo>
                    <a:pt x="96" y="168"/>
                  </a:moveTo>
                  <a:lnTo>
                    <a:pt x="96" y="168"/>
                  </a:lnTo>
                  <a:lnTo>
                    <a:pt x="117" y="140"/>
                  </a:lnTo>
                  <a:lnTo>
                    <a:pt x="139" y="110"/>
                  </a:lnTo>
                  <a:lnTo>
                    <a:pt x="139" y="110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8" y="93"/>
                  </a:lnTo>
                  <a:lnTo>
                    <a:pt x="148" y="93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59" y="75"/>
                  </a:lnTo>
                  <a:lnTo>
                    <a:pt x="159" y="75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69" y="55"/>
                  </a:lnTo>
                  <a:lnTo>
                    <a:pt x="169" y="55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65" y="20"/>
                  </a:lnTo>
                  <a:lnTo>
                    <a:pt x="153" y="20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30" y="16"/>
                  </a:lnTo>
                  <a:lnTo>
                    <a:pt x="119" y="12"/>
                  </a:lnTo>
                  <a:lnTo>
                    <a:pt x="110" y="6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78" y="26"/>
                  </a:lnTo>
                  <a:lnTo>
                    <a:pt x="53" y="52"/>
                  </a:lnTo>
                  <a:lnTo>
                    <a:pt x="28" y="7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2" y="119"/>
                  </a:lnTo>
                  <a:lnTo>
                    <a:pt x="43" y="134"/>
                  </a:lnTo>
                  <a:lnTo>
                    <a:pt x="63" y="148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96" y="168"/>
                  </a:lnTo>
                  <a:lnTo>
                    <a:pt x="96" y="16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1232"/>
            <p:cNvSpPr>
              <a:spLocks/>
            </p:cNvSpPr>
            <p:nvPr userDrawn="1"/>
          </p:nvSpPr>
          <p:spPr bwMode="auto">
            <a:xfrm>
              <a:off x="6455243" y="3420489"/>
              <a:ext cx="296369" cy="276691"/>
            </a:xfrm>
            <a:custGeom>
              <a:avLst/>
              <a:gdLst/>
              <a:ahLst/>
              <a:cxnLst>
                <a:cxn ang="0">
                  <a:pos x="55" y="174"/>
                </a:cxn>
                <a:cxn ang="0">
                  <a:pos x="55" y="174"/>
                </a:cxn>
                <a:cxn ang="0">
                  <a:pos x="73" y="175"/>
                </a:cxn>
                <a:cxn ang="0">
                  <a:pos x="93" y="174"/>
                </a:cxn>
                <a:cxn ang="0">
                  <a:pos x="129" y="169"/>
                </a:cxn>
                <a:cxn ang="0">
                  <a:pos x="129" y="169"/>
                </a:cxn>
                <a:cxn ang="0">
                  <a:pos x="138" y="133"/>
                </a:cxn>
                <a:cxn ang="0">
                  <a:pos x="152" y="95"/>
                </a:cxn>
                <a:cxn ang="0">
                  <a:pos x="167" y="53"/>
                </a:cxn>
                <a:cxn ang="0">
                  <a:pos x="187" y="12"/>
                </a:cxn>
                <a:cxn ang="0">
                  <a:pos x="187" y="12"/>
                </a:cxn>
                <a:cxn ang="0">
                  <a:pos x="177" y="9"/>
                </a:cxn>
                <a:cxn ang="0">
                  <a:pos x="177" y="9"/>
                </a:cxn>
                <a:cxn ang="0">
                  <a:pos x="157" y="9"/>
                </a:cxn>
                <a:cxn ang="0">
                  <a:pos x="137" y="9"/>
                </a:cxn>
                <a:cxn ang="0">
                  <a:pos x="117" y="9"/>
                </a:cxn>
                <a:cxn ang="0">
                  <a:pos x="106" y="8"/>
                </a:cxn>
                <a:cxn ang="0">
                  <a:pos x="97" y="6"/>
                </a:cxn>
                <a:cxn ang="0">
                  <a:pos x="97" y="6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58" y="35"/>
                </a:cxn>
                <a:cxn ang="0">
                  <a:pos x="36" y="72"/>
                </a:cxn>
                <a:cxn ang="0">
                  <a:pos x="17" y="111"/>
                </a:cxn>
                <a:cxn ang="0">
                  <a:pos x="0" y="154"/>
                </a:cxn>
                <a:cxn ang="0">
                  <a:pos x="0" y="154"/>
                </a:cxn>
                <a:cxn ang="0">
                  <a:pos x="10" y="162"/>
                </a:cxn>
                <a:cxn ang="0">
                  <a:pos x="24" y="168"/>
                </a:cxn>
                <a:cxn ang="0">
                  <a:pos x="38" y="171"/>
                </a:cxn>
                <a:cxn ang="0">
                  <a:pos x="55" y="174"/>
                </a:cxn>
                <a:cxn ang="0">
                  <a:pos x="55" y="174"/>
                </a:cxn>
              </a:cxnLst>
              <a:rect l="0" t="0" r="r" b="b"/>
              <a:pathLst>
                <a:path w="187" h="175">
                  <a:moveTo>
                    <a:pt x="55" y="174"/>
                  </a:moveTo>
                  <a:lnTo>
                    <a:pt x="55" y="174"/>
                  </a:lnTo>
                  <a:lnTo>
                    <a:pt x="73" y="175"/>
                  </a:lnTo>
                  <a:lnTo>
                    <a:pt x="93" y="174"/>
                  </a:lnTo>
                  <a:lnTo>
                    <a:pt x="129" y="169"/>
                  </a:lnTo>
                  <a:lnTo>
                    <a:pt x="129" y="169"/>
                  </a:lnTo>
                  <a:lnTo>
                    <a:pt x="138" y="133"/>
                  </a:lnTo>
                  <a:lnTo>
                    <a:pt x="152" y="95"/>
                  </a:lnTo>
                  <a:lnTo>
                    <a:pt x="167" y="53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77" y="9"/>
                  </a:lnTo>
                  <a:lnTo>
                    <a:pt x="177" y="9"/>
                  </a:lnTo>
                  <a:lnTo>
                    <a:pt x="157" y="9"/>
                  </a:lnTo>
                  <a:lnTo>
                    <a:pt x="137" y="9"/>
                  </a:lnTo>
                  <a:lnTo>
                    <a:pt x="117" y="9"/>
                  </a:lnTo>
                  <a:lnTo>
                    <a:pt x="106" y="8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58" y="35"/>
                  </a:lnTo>
                  <a:lnTo>
                    <a:pt x="36" y="72"/>
                  </a:lnTo>
                  <a:lnTo>
                    <a:pt x="17" y="11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0" y="162"/>
                  </a:lnTo>
                  <a:lnTo>
                    <a:pt x="24" y="168"/>
                  </a:lnTo>
                  <a:lnTo>
                    <a:pt x="38" y="171"/>
                  </a:lnTo>
                  <a:lnTo>
                    <a:pt x="55" y="174"/>
                  </a:lnTo>
                  <a:lnTo>
                    <a:pt x="55" y="174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233"/>
            <p:cNvSpPr>
              <a:spLocks/>
            </p:cNvSpPr>
            <p:nvPr userDrawn="1"/>
          </p:nvSpPr>
          <p:spPr bwMode="auto">
            <a:xfrm>
              <a:off x="6385932" y="3893777"/>
              <a:ext cx="246176" cy="87376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71" y="9"/>
                </a:cxn>
                <a:cxn ang="0">
                  <a:pos x="54" y="6"/>
                </a:cxn>
                <a:cxn ang="0">
                  <a:pos x="38" y="4"/>
                </a:cxn>
                <a:cxn ang="0">
                  <a:pos x="21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1"/>
                </a:cxn>
                <a:cxn ang="0">
                  <a:pos x="155" y="55"/>
                </a:cxn>
                <a:cxn ang="0">
                  <a:pos x="155" y="55"/>
                </a:cxn>
                <a:cxn ang="0">
                  <a:pos x="146" y="47"/>
                </a:cxn>
                <a:cxn ang="0">
                  <a:pos x="146" y="47"/>
                </a:cxn>
                <a:cxn ang="0">
                  <a:pos x="128" y="35"/>
                </a:cxn>
                <a:cxn ang="0">
                  <a:pos x="111" y="24"/>
                </a:cxn>
                <a:cxn ang="0">
                  <a:pos x="93" y="15"/>
                </a:cxn>
                <a:cxn ang="0">
                  <a:pos x="71" y="9"/>
                </a:cxn>
                <a:cxn ang="0">
                  <a:pos x="71" y="9"/>
                </a:cxn>
              </a:cxnLst>
              <a:rect l="0" t="0" r="r" b="b"/>
              <a:pathLst>
                <a:path w="155" h="55">
                  <a:moveTo>
                    <a:pt x="71" y="9"/>
                  </a:moveTo>
                  <a:lnTo>
                    <a:pt x="71" y="9"/>
                  </a:lnTo>
                  <a:lnTo>
                    <a:pt x="54" y="6"/>
                  </a:lnTo>
                  <a:lnTo>
                    <a:pt x="38" y="4"/>
                  </a:lnTo>
                  <a:lnTo>
                    <a:pt x="21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1"/>
                  </a:lnTo>
                  <a:lnTo>
                    <a:pt x="155" y="55"/>
                  </a:lnTo>
                  <a:lnTo>
                    <a:pt x="155" y="55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28" y="35"/>
                  </a:lnTo>
                  <a:lnTo>
                    <a:pt x="111" y="24"/>
                  </a:lnTo>
                  <a:lnTo>
                    <a:pt x="93" y="15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1234"/>
            <p:cNvSpPr>
              <a:spLocks/>
            </p:cNvSpPr>
            <p:nvPr userDrawn="1"/>
          </p:nvSpPr>
          <p:spPr bwMode="auto">
            <a:xfrm>
              <a:off x="6732491" y="3075839"/>
              <a:ext cx="291589" cy="172326"/>
            </a:xfrm>
            <a:custGeom>
              <a:avLst/>
              <a:gdLst/>
              <a:ahLst/>
              <a:cxnLst>
                <a:cxn ang="0">
                  <a:pos x="43" y="108"/>
                </a:cxn>
                <a:cxn ang="0">
                  <a:pos x="43" y="108"/>
                </a:cxn>
                <a:cxn ang="0">
                  <a:pos x="55" y="108"/>
                </a:cxn>
                <a:cxn ang="0">
                  <a:pos x="69" y="106"/>
                </a:cxn>
                <a:cxn ang="0">
                  <a:pos x="94" y="100"/>
                </a:cxn>
                <a:cxn ang="0">
                  <a:pos x="94" y="100"/>
                </a:cxn>
                <a:cxn ang="0">
                  <a:pos x="114" y="76"/>
                </a:cxn>
                <a:cxn ang="0">
                  <a:pos x="136" y="53"/>
                </a:cxn>
                <a:cxn ang="0">
                  <a:pos x="158" y="29"/>
                </a:cxn>
                <a:cxn ang="0">
                  <a:pos x="183" y="4"/>
                </a:cxn>
                <a:cxn ang="0">
                  <a:pos x="183" y="4"/>
                </a:cxn>
                <a:cxn ang="0">
                  <a:pos x="169" y="1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36" y="1"/>
                </a:cxn>
                <a:cxn ang="0">
                  <a:pos x="119" y="3"/>
                </a:cxn>
                <a:cxn ang="0">
                  <a:pos x="119" y="3"/>
                </a:cxn>
                <a:cxn ang="0">
                  <a:pos x="90" y="24"/>
                </a:cxn>
                <a:cxn ang="0">
                  <a:pos x="59" y="47"/>
                </a:cxn>
                <a:cxn ang="0">
                  <a:pos x="30" y="73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9" y="105"/>
                </a:cxn>
                <a:cxn ang="0">
                  <a:pos x="18" y="106"/>
                </a:cxn>
                <a:cxn ang="0">
                  <a:pos x="43" y="108"/>
                </a:cxn>
                <a:cxn ang="0">
                  <a:pos x="43" y="108"/>
                </a:cxn>
              </a:cxnLst>
              <a:rect l="0" t="0" r="r" b="b"/>
              <a:pathLst>
                <a:path w="183" h="108">
                  <a:moveTo>
                    <a:pt x="43" y="108"/>
                  </a:moveTo>
                  <a:lnTo>
                    <a:pt x="43" y="108"/>
                  </a:lnTo>
                  <a:lnTo>
                    <a:pt x="55" y="108"/>
                  </a:lnTo>
                  <a:lnTo>
                    <a:pt x="69" y="106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114" y="76"/>
                  </a:lnTo>
                  <a:lnTo>
                    <a:pt x="136" y="53"/>
                  </a:lnTo>
                  <a:lnTo>
                    <a:pt x="158" y="29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69" y="1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6" y="1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90" y="24"/>
                  </a:lnTo>
                  <a:lnTo>
                    <a:pt x="59" y="47"/>
                  </a:lnTo>
                  <a:lnTo>
                    <a:pt x="30" y="7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9" y="105"/>
                  </a:lnTo>
                  <a:lnTo>
                    <a:pt x="18" y="106"/>
                  </a:lnTo>
                  <a:lnTo>
                    <a:pt x="43" y="108"/>
                  </a:lnTo>
                  <a:lnTo>
                    <a:pt x="43" y="10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1235"/>
            <p:cNvSpPr>
              <a:spLocks/>
            </p:cNvSpPr>
            <p:nvPr userDrawn="1"/>
          </p:nvSpPr>
          <p:spPr bwMode="auto">
            <a:xfrm>
              <a:off x="6390712" y="3663200"/>
              <a:ext cx="267688" cy="320379"/>
            </a:xfrm>
            <a:custGeom>
              <a:avLst/>
              <a:gdLst/>
              <a:ahLst/>
              <a:cxnLst>
                <a:cxn ang="0">
                  <a:pos x="169" y="15"/>
                </a:cxn>
                <a:cxn ang="0">
                  <a:pos x="169" y="15"/>
                </a:cxn>
                <a:cxn ang="0">
                  <a:pos x="133" y="20"/>
                </a:cxn>
                <a:cxn ang="0">
                  <a:pos x="113" y="21"/>
                </a:cxn>
                <a:cxn ang="0">
                  <a:pos x="95" y="20"/>
                </a:cxn>
                <a:cxn ang="0">
                  <a:pos x="95" y="20"/>
                </a:cxn>
                <a:cxn ang="0">
                  <a:pos x="78" y="17"/>
                </a:cxn>
                <a:cxn ang="0">
                  <a:pos x="64" y="14"/>
                </a:cxn>
                <a:cxn ang="0">
                  <a:pos x="50" y="8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8" y="33"/>
                </a:cxn>
                <a:cxn ang="0">
                  <a:pos x="17" y="69"/>
                </a:cxn>
                <a:cxn ang="0">
                  <a:pos x="8" y="107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17" y="148"/>
                </a:cxn>
                <a:cxn ang="0">
                  <a:pos x="34" y="149"/>
                </a:cxn>
                <a:cxn ang="0">
                  <a:pos x="50" y="151"/>
                </a:cxn>
                <a:cxn ang="0">
                  <a:pos x="67" y="154"/>
                </a:cxn>
                <a:cxn ang="0">
                  <a:pos x="67" y="154"/>
                </a:cxn>
                <a:cxn ang="0">
                  <a:pos x="89" y="160"/>
                </a:cxn>
                <a:cxn ang="0">
                  <a:pos x="107" y="169"/>
                </a:cxn>
                <a:cxn ang="0">
                  <a:pos x="124" y="180"/>
                </a:cxn>
                <a:cxn ang="0">
                  <a:pos x="142" y="192"/>
                </a:cxn>
                <a:cxn ang="0">
                  <a:pos x="142" y="192"/>
                </a:cxn>
                <a:cxn ang="0">
                  <a:pos x="151" y="200"/>
                </a:cxn>
                <a:cxn ang="0">
                  <a:pos x="153" y="201"/>
                </a:cxn>
                <a:cxn ang="0">
                  <a:pos x="153" y="201"/>
                </a:cxn>
                <a:cxn ang="0">
                  <a:pos x="153" y="187"/>
                </a:cxn>
                <a:cxn ang="0">
                  <a:pos x="151" y="171"/>
                </a:cxn>
                <a:cxn ang="0">
                  <a:pos x="151" y="149"/>
                </a:cxn>
                <a:cxn ang="0">
                  <a:pos x="153" y="122"/>
                </a:cxn>
                <a:cxn ang="0">
                  <a:pos x="156" y="90"/>
                </a:cxn>
                <a:cxn ang="0">
                  <a:pos x="162" y="55"/>
                </a:cxn>
                <a:cxn ang="0">
                  <a:pos x="169" y="15"/>
                </a:cxn>
                <a:cxn ang="0">
                  <a:pos x="169" y="15"/>
                </a:cxn>
              </a:cxnLst>
              <a:rect l="0" t="0" r="r" b="b"/>
              <a:pathLst>
                <a:path w="169" h="201">
                  <a:moveTo>
                    <a:pt x="169" y="15"/>
                  </a:moveTo>
                  <a:lnTo>
                    <a:pt x="169" y="15"/>
                  </a:lnTo>
                  <a:lnTo>
                    <a:pt x="133" y="20"/>
                  </a:lnTo>
                  <a:lnTo>
                    <a:pt x="113" y="21"/>
                  </a:lnTo>
                  <a:lnTo>
                    <a:pt x="95" y="20"/>
                  </a:lnTo>
                  <a:lnTo>
                    <a:pt x="95" y="20"/>
                  </a:lnTo>
                  <a:lnTo>
                    <a:pt x="78" y="17"/>
                  </a:lnTo>
                  <a:lnTo>
                    <a:pt x="64" y="14"/>
                  </a:lnTo>
                  <a:lnTo>
                    <a:pt x="50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8" y="33"/>
                  </a:lnTo>
                  <a:lnTo>
                    <a:pt x="17" y="69"/>
                  </a:lnTo>
                  <a:lnTo>
                    <a:pt x="8" y="107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7" y="148"/>
                  </a:lnTo>
                  <a:lnTo>
                    <a:pt x="34" y="149"/>
                  </a:lnTo>
                  <a:lnTo>
                    <a:pt x="50" y="151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89" y="160"/>
                  </a:lnTo>
                  <a:lnTo>
                    <a:pt x="107" y="169"/>
                  </a:lnTo>
                  <a:lnTo>
                    <a:pt x="124" y="180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51" y="200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53" y="187"/>
                  </a:lnTo>
                  <a:lnTo>
                    <a:pt x="151" y="171"/>
                  </a:lnTo>
                  <a:lnTo>
                    <a:pt x="151" y="149"/>
                  </a:lnTo>
                  <a:lnTo>
                    <a:pt x="153" y="122"/>
                  </a:lnTo>
                  <a:lnTo>
                    <a:pt x="156" y="90"/>
                  </a:lnTo>
                  <a:lnTo>
                    <a:pt x="162" y="55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1236"/>
            <p:cNvSpPr>
              <a:spLocks/>
            </p:cNvSpPr>
            <p:nvPr userDrawn="1"/>
          </p:nvSpPr>
          <p:spPr bwMode="auto">
            <a:xfrm>
              <a:off x="6579527" y="3236029"/>
              <a:ext cx="301149" cy="201451"/>
            </a:xfrm>
            <a:custGeom>
              <a:avLst/>
              <a:gdLst/>
              <a:ahLst/>
              <a:cxnLst>
                <a:cxn ang="0">
                  <a:pos x="98" y="125"/>
                </a:cxn>
                <a:cxn ang="0">
                  <a:pos x="98" y="125"/>
                </a:cxn>
                <a:cxn ang="0">
                  <a:pos x="108" y="128"/>
                </a:cxn>
                <a:cxn ang="0">
                  <a:pos x="108" y="128"/>
                </a:cxn>
                <a:cxn ang="0">
                  <a:pos x="125" y="96"/>
                </a:cxn>
                <a:cxn ang="0">
                  <a:pos x="145" y="64"/>
                </a:cxn>
                <a:cxn ang="0">
                  <a:pos x="166" y="32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65" y="6"/>
                </a:cxn>
                <a:cxn ang="0">
                  <a:pos x="151" y="8"/>
                </a:cxn>
                <a:cxn ang="0">
                  <a:pos x="139" y="8"/>
                </a:cxn>
                <a:cxn ang="0">
                  <a:pos x="139" y="8"/>
                </a:cxn>
                <a:cxn ang="0">
                  <a:pos x="114" y="6"/>
                </a:cxn>
                <a:cxn ang="0">
                  <a:pos x="105" y="5"/>
                </a:cxn>
                <a:cxn ang="0">
                  <a:pos x="96" y="2"/>
                </a:cxn>
                <a:cxn ang="0">
                  <a:pos x="96" y="2"/>
                </a:cxn>
                <a:cxn ang="0">
                  <a:pos x="72" y="28"/>
                </a:cxn>
                <a:cxn ang="0">
                  <a:pos x="47" y="55"/>
                </a:cxn>
                <a:cxn ang="0">
                  <a:pos x="23" y="84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8" y="122"/>
                </a:cxn>
                <a:cxn ang="0">
                  <a:pos x="18" y="122"/>
                </a:cxn>
                <a:cxn ang="0">
                  <a:pos x="27" y="124"/>
                </a:cxn>
                <a:cxn ang="0">
                  <a:pos x="38" y="125"/>
                </a:cxn>
                <a:cxn ang="0">
                  <a:pos x="58" y="125"/>
                </a:cxn>
                <a:cxn ang="0">
                  <a:pos x="78" y="125"/>
                </a:cxn>
                <a:cxn ang="0">
                  <a:pos x="98" y="125"/>
                </a:cxn>
                <a:cxn ang="0">
                  <a:pos x="98" y="125"/>
                </a:cxn>
              </a:cxnLst>
              <a:rect l="0" t="0" r="r" b="b"/>
              <a:pathLst>
                <a:path w="190" h="128">
                  <a:moveTo>
                    <a:pt x="98" y="125"/>
                  </a:moveTo>
                  <a:lnTo>
                    <a:pt x="98" y="125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25" y="96"/>
                  </a:lnTo>
                  <a:lnTo>
                    <a:pt x="145" y="64"/>
                  </a:lnTo>
                  <a:lnTo>
                    <a:pt x="166" y="32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65" y="6"/>
                  </a:lnTo>
                  <a:lnTo>
                    <a:pt x="151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14" y="6"/>
                  </a:lnTo>
                  <a:lnTo>
                    <a:pt x="105" y="5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72" y="28"/>
                  </a:lnTo>
                  <a:lnTo>
                    <a:pt x="47" y="55"/>
                  </a:lnTo>
                  <a:lnTo>
                    <a:pt x="23" y="8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27" y="124"/>
                  </a:lnTo>
                  <a:lnTo>
                    <a:pt x="38" y="125"/>
                  </a:lnTo>
                  <a:lnTo>
                    <a:pt x="58" y="125"/>
                  </a:lnTo>
                  <a:lnTo>
                    <a:pt x="78" y="125"/>
                  </a:lnTo>
                  <a:lnTo>
                    <a:pt x="98" y="125"/>
                  </a:lnTo>
                  <a:lnTo>
                    <a:pt x="98" y="12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1237"/>
            <p:cNvSpPr>
              <a:spLocks/>
            </p:cNvSpPr>
            <p:nvPr userDrawn="1"/>
          </p:nvSpPr>
          <p:spPr bwMode="auto">
            <a:xfrm>
              <a:off x="6921307" y="2930212"/>
              <a:ext cx="296369" cy="152909"/>
            </a:xfrm>
            <a:custGeom>
              <a:avLst/>
              <a:gdLst/>
              <a:ahLst/>
              <a:cxnLst>
                <a:cxn ang="0">
                  <a:pos x="64" y="96"/>
                </a:cxn>
                <a:cxn ang="0">
                  <a:pos x="64" y="96"/>
                </a:cxn>
                <a:cxn ang="0">
                  <a:pos x="91" y="72"/>
                </a:cxn>
                <a:cxn ang="0">
                  <a:pos x="120" y="47"/>
                </a:cxn>
                <a:cxn ang="0">
                  <a:pos x="152" y="25"/>
                </a:cxn>
                <a:cxn ang="0">
                  <a:pos x="186" y="0"/>
                </a:cxn>
                <a:cxn ang="0">
                  <a:pos x="186" y="0"/>
                </a:cxn>
                <a:cxn ang="0">
                  <a:pos x="170" y="6"/>
                </a:cxn>
                <a:cxn ang="0">
                  <a:pos x="131" y="23"/>
                </a:cxn>
                <a:cxn ang="0">
                  <a:pos x="103" y="35"/>
                </a:cxn>
                <a:cxn ang="0">
                  <a:pos x="71" y="52"/>
                </a:cxn>
                <a:cxn ang="0">
                  <a:pos x="36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17" y="93"/>
                </a:cxn>
                <a:cxn ang="0">
                  <a:pos x="33" y="92"/>
                </a:cxn>
                <a:cxn ang="0">
                  <a:pos x="33" y="92"/>
                </a:cxn>
                <a:cxn ang="0">
                  <a:pos x="50" y="93"/>
                </a:cxn>
                <a:cxn ang="0">
                  <a:pos x="64" y="96"/>
                </a:cxn>
                <a:cxn ang="0">
                  <a:pos x="64" y="96"/>
                </a:cxn>
              </a:cxnLst>
              <a:rect l="0" t="0" r="r" b="b"/>
              <a:pathLst>
                <a:path w="186" h="96">
                  <a:moveTo>
                    <a:pt x="64" y="96"/>
                  </a:moveTo>
                  <a:lnTo>
                    <a:pt x="64" y="96"/>
                  </a:lnTo>
                  <a:lnTo>
                    <a:pt x="91" y="72"/>
                  </a:lnTo>
                  <a:lnTo>
                    <a:pt x="120" y="47"/>
                  </a:lnTo>
                  <a:lnTo>
                    <a:pt x="152" y="25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0" y="6"/>
                  </a:lnTo>
                  <a:lnTo>
                    <a:pt x="131" y="23"/>
                  </a:lnTo>
                  <a:lnTo>
                    <a:pt x="103" y="35"/>
                  </a:lnTo>
                  <a:lnTo>
                    <a:pt x="71" y="52"/>
                  </a:lnTo>
                  <a:lnTo>
                    <a:pt x="36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7" y="93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50" y="93"/>
                  </a:lnTo>
                  <a:lnTo>
                    <a:pt x="64" y="96"/>
                  </a:lnTo>
                  <a:lnTo>
                    <a:pt x="64" y="96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" name="组合 1344"/>
          <p:cNvGrpSpPr>
            <a:grpSpLocks/>
          </p:cNvGrpSpPr>
          <p:nvPr userDrawn="1"/>
        </p:nvGrpSpPr>
        <p:grpSpPr bwMode="auto">
          <a:xfrm>
            <a:off x="8001000" y="5426075"/>
            <a:ext cx="1035050" cy="1431925"/>
            <a:chOff x="7699398" y="4130680"/>
            <a:chExt cx="1035050" cy="1431925"/>
          </a:xfrm>
        </p:grpSpPr>
        <p:sp>
          <p:nvSpPr>
            <p:cNvPr id="41" name="Freeform 1167"/>
            <p:cNvSpPr>
              <a:spLocks/>
            </p:cNvSpPr>
            <p:nvPr userDrawn="1"/>
          </p:nvSpPr>
          <p:spPr bwMode="auto">
            <a:xfrm>
              <a:off x="7699398" y="4130680"/>
              <a:ext cx="1035050" cy="1431925"/>
            </a:xfrm>
            <a:custGeom>
              <a:avLst/>
              <a:gdLst/>
              <a:ahLst/>
              <a:cxnLst>
                <a:cxn ang="0">
                  <a:pos x="646" y="580"/>
                </a:cxn>
                <a:cxn ang="0">
                  <a:pos x="638" y="623"/>
                </a:cxn>
                <a:cxn ang="0">
                  <a:pos x="626" y="664"/>
                </a:cxn>
                <a:cxn ang="0">
                  <a:pos x="612" y="701"/>
                </a:cxn>
                <a:cxn ang="0">
                  <a:pos x="577" y="765"/>
                </a:cxn>
                <a:cxn ang="0">
                  <a:pos x="533" y="817"/>
                </a:cxn>
                <a:cxn ang="0">
                  <a:pos x="481" y="856"/>
                </a:cxn>
                <a:cxn ang="0">
                  <a:pos x="425" y="884"/>
                </a:cxn>
                <a:cxn ang="0">
                  <a:pos x="364" y="899"/>
                </a:cxn>
                <a:cxn ang="0">
                  <a:pos x="300" y="900"/>
                </a:cxn>
                <a:cxn ang="0">
                  <a:pos x="268" y="897"/>
                </a:cxn>
                <a:cxn ang="0">
                  <a:pos x="207" y="882"/>
                </a:cxn>
                <a:cxn ang="0">
                  <a:pos x="151" y="853"/>
                </a:cxn>
                <a:cxn ang="0">
                  <a:pos x="102" y="814"/>
                </a:cxn>
                <a:cxn ang="0">
                  <a:pos x="61" y="762"/>
                </a:cxn>
                <a:cxn ang="0">
                  <a:pos x="29" y="701"/>
                </a:cxn>
                <a:cxn ang="0">
                  <a:pos x="7" y="631"/>
                </a:cxn>
                <a:cxn ang="0">
                  <a:pos x="0" y="553"/>
                </a:cxn>
                <a:cxn ang="0">
                  <a:pos x="6" y="468"/>
                </a:cxn>
                <a:cxn ang="0">
                  <a:pos x="14" y="424"/>
                </a:cxn>
                <a:cxn ang="0">
                  <a:pos x="39" y="334"/>
                </a:cxn>
                <a:cxn ang="0">
                  <a:pos x="78" y="250"/>
                </a:cxn>
                <a:cxn ang="0">
                  <a:pos x="125" y="172"/>
                </a:cxn>
                <a:cxn ang="0">
                  <a:pos x="180" y="104"/>
                </a:cxn>
                <a:cxn ang="0">
                  <a:pos x="225" y="62"/>
                </a:cxn>
                <a:cxn ang="0">
                  <a:pos x="256" y="40"/>
                </a:cxn>
                <a:cxn ang="0">
                  <a:pos x="288" y="23"/>
                </a:cxn>
                <a:cxn ang="0">
                  <a:pos x="320" y="9"/>
                </a:cxn>
                <a:cxn ang="0">
                  <a:pos x="352" y="1"/>
                </a:cxn>
                <a:cxn ang="0">
                  <a:pos x="384" y="0"/>
                </a:cxn>
                <a:cxn ang="0">
                  <a:pos x="400" y="1"/>
                </a:cxn>
                <a:cxn ang="0">
                  <a:pos x="431" y="9"/>
                </a:cxn>
                <a:cxn ang="0">
                  <a:pos x="460" y="24"/>
                </a:cxn>
                <a:cxn ang="0">
                  <a:pos x="489" y="44"/>
                </a:cxn>
                <a:cxn ang="0">
                  <a:pos x="515" y="70"/>
                </a:cxn>
                <a:cxn ang="0">
                  <a:pos x="539" y="99"/>
                </a:cxn>
                <a:cxn ang="0">
                  <a:pos x="562" y="134"/>
                </a:cxn>
                <a:cxn ang="0">
                  <a:pos x="600" y="212"/>
                </a:cxn>
                <a:cxn ang="0">
                  <a:pos x="627" y="300"/>
                </a:cxn>
                <a:cxn ang="0">
                  <a:pos x="646" y="393"/>
                </a:cxn>
                <a:cxn ang="0">
                  <a:pos x="652" y="489"/>
                </a:cxn>
                <a:cxn ang="0">
                  <a:pos x="646" y="580"/>
                </a:cxn>
              </a:cxnLst>
              <a:rect l="0" t="0" r="r" b="b"/>
              <a:pathLst>
                <a:path w="652" h="902">
                  <a:moveTo>
                    <a:pt x="646" y="580"/>
                  </a:moveTo>
                  <a:lnTo>
                    <a:pt x="646" y="580"/>
                  </a:lnTo>
                  <a:lnTo>
                    <a:pt x="643" y="603"/>
                  </a:lnTo>
                  <a:lnTo>
                    <a:pt x="638" y="623"/>
                  </a:lnTo>
                  <a:lnTo>
                    <a:pt x="632" y="644"/>
                  </a:lnTo>
                  <a:lnTo>
                    <a:pt x="626" y="664"/>
                  </a:lnTo>
                  <a:lnTo>
                    <a:pt x="620" y="683"/>
                  </a:lnTo>
                  <a:lnTo>
                    <a:pt x="612" y="701"/>
                  </a:lnTo>
                  <a:lnTo>
                    <a:pt x="595" y="734"/>
                  </a:lnTo>
                  <a:lnTo>
                    <a:pt x="577" y="765"/>
                  </a:lnTo>
                  <a:lnTo>
                    <a:pt x="556" y="792"/>
                  </a:lnTo>
                  <a:lnTo>
                    <a:pt x="533" y="817"/>
                  </a:lnTo>
                  <a:lnTo>
                    <a:pt x="507" y="838"/>
                  </a:lnTo>
                  <a:lnTo>
                    <a:pt x="481" y="856"/>
                  </a:lnTo>
                  <a:lnTo>
                    <a:pt x="454" y="872"/>
                  </a:lnTo>
                  <a:lnTo>
                    <a:pt x="425" y="884"/>
                  </a:lnTo>
                  <a:lnTo>
                    <a:pt x="394" y="893"/>
                  </a:lnTo>
                  <a:lnTo>
                    <a:pt x="364" y="899"/>
                  </a:lnTo>
                  <a:lnTo>
                    <a:pt x="332" y="902"/>
                  </a:lnTo>
                  <a:lnTo>
                    <a:pt x="300" y="900"/>
                  </a:lnTo>
                  <a:lnTo>
                    <a:pt x="268" y="897"/>
                  </a:lnTo>
                  <a:lnTo>
                    <a:pt x="268" y="897"/>
                  </a:lnTo>
                  <a:lnTo>
                    <a:pt x="237" y="891"/>
                  </a:lnTo>
                  <a:lnTo>
                    <a:pt x="207" y="882"/>
                  </a:lnTo>
                  <a:lnTo>
                    <a:pt x="178" y="870"/>
                  </a:lnTo>
                  <a:lnTo>
                    <a:pt x="151" y="853"/>
                  </a:lnTo>
                  <a:lnTo>
                    <a:pt x="125" y="835"/>
                  </a:lnTo>
                  <a:lnTo>
                    <a:pt x="102" y="814"/>
                  </a:lnTo>
                  <a:lnTo>
                    <a:pt x="79" y="789"/>
                  </a:lnTo>
                  <a:lnTo>
                    <a:pt x="61" y="762"/>
                  </a:lnTo>
                  <a:lnTo>
                    <a:pt x="42" y="733"/>
                  </a:lnTo>
                  <a:lnTo>
                    <a:pt x="29" y="701"/>
                  </a:lnTo>
                  <a:lnTo>
                    <a:pt x="17" y="667"/>
                  </a:lnTo>
                  <a:lnTo>
                    <a:pt x="7" y="631"/>
                  </a:lnTo>
                  <a:lnTo>
                    <a:pt x="3" y="593"/>
                  </a:lnTo>
                  <a:lnTo>
                    <a:pt x="0" y="553"/>
                  </a:lnTo>
                  <a:lnTo>
                    <a:pt x="1" y="512"/>
                  </a:lnTo>
                  <a:lnTo>
                    <a:pt x="6" y="468"/>
                  </a:lnTo>
                  <a:lnTo>
                    <a:pt x="6" y="468"/>
                  </a:lnTo>
                  <a:lnTo>
                    <a:pt x="14" y="424"/>
                  </a:lnTo>
                  <a:lnTo>
                    <a:pt x="26" y="378"/>
                  </a:lnTo>
                  <a:lnTo>
                    <a:pt x="39" y="334"/>
                  </a:lnTo>
                  <a:lnTo>
                    <a:pt x="58" y="291"/>
                  </a:lnTo>
                  <a:lnTo>
                    <a:pt x="78" y="250"/>
                  </a:lnTo>
                  <a:lnTo>
                    <a:pt x="100" y="209"/>
                  </a:lnTo>
                  <a:lnTo>
                    <a:pt x="125" y="172"/>
                  </a:lnTo>
                  <a:lnTo>
                    <a:pt x="152" y="136"/>
                  </a:lnTo>
                  <a:lnTo>
                    <a:pt x="180" y="104"/>
                  </a:lnTo>
                  <a:lnTo>
                    <a:pt x="210" y="76"/>
                  </a:lnTo>
                  <a:lnTo>
                    <a:pt x="225" y="62"/>
                  </a:lnTo>
                  <a:lnTo>
                    <a:pt x="240" y="52"/>
                  </a:lnTo>
                  <a:lnTo>
                    <a:pt x="256" y="40"/>
                  </a:lnTo>
                  <a:lnTo>
                    <a:pt x="271" y="30"/>
                  </a:lnTo>
                  <a:lnTo>
                    <a:pt x="288" y="23"/>
                  </a:lnTo>
                  <a:lnTo>
                    <a:pt x="303" y="15"/>
                  </a:lnTo>
                  <a:lnTo>
                    <a:pt x="320" y="9"/>
                  </a:lnTo>
                  <a:lnTo>
                    <a:pt x="335" y="4"/>
                  </a:lnTo>
                  <a:lnTo>
                    <a:pt x="352" y="1"/>
                  </a:lnTo>
                  <a:lnTo>
                    <a:pt x="368" y="0"/>
                  </a:lnTo>
                  <a:lnTo>
                    <a:pt x="384" y="0"/>
                  </a:lnTo>
                  <a:lnTo>
                    <a:pt x="400" y="1"/>
                  </a:lnTo>
                  <a:lnTo>
                    <a:pt x="400" y="1"/>
                  </a:lnTo>
                  <a:lnTo>
                    <a:pt x="416" y="4"/>
                  </a:lnTo>
                  <a:lnTo>
                    <a:pt x="431" y="9"/>
                  </a:lnTo>
                  <a:lnTo>
                    <a:pt x="446" y="17"/>
                  </a:lnTo>
                  <a:lnTo>
                    <a:pt x="460" y="24"/>
                  </a:lnTo>
                  <a:lnTo>
                    <a:pt x="475" y="33"/>
                  </a:lnTo>
                  <a:lnTo>
                    <a:pt x="489" y="44"/>
                  </a:lnTo>
                  <a:lnTo>
                    <a:pt x="503" y="56"/>
                  </a:lnTo>
                  <a:lnTo>
                    <a:pt x="515" y="70"/>
                  </a:lnTo>
                  <a:lnTo>
                    <a:pt x="527" y="84"/>
                  </a:lnTo>
                  <a:lnTo>
                    <a:pt x="539" y="99"/>
                  </a:lnTo>
                  <a:lnTo>
                    <a:pt x="550" y="116"/>
                  </a:lnTo>
                  <a:lnTo>
                    <a:pt x="562" y="134"/>
                  </a:lnTo>
                  <a:lnTo>
                    <a:pt x="582" y="171"/>
                  </a:lnTo>
                  <a:lnTo>
                    <a:pt x="600" y="212"/>
                  </a:lnTo>
                  <a:lnTo>
                    <a:pt x="615" y="254"/>
                  </a:lnTo>
                  <a:lnTo>
                    <a:pt x="627" y="300"/>
                  </a:lnTo>
                  <a:lnTo>
                    <a:pt x="638" y="346"/>
                  </a:lnTo>
                  <a:lnTo>
                    <a:pt x="646" y="393"/>
                  </a:lnTo>
                  <a:lnTo>
                    <a:pt x="650" y="442"/>
                  </a:lnTo>
                  <a:lnTo>
                    <a:pt x="652" y="489"/>
                  </a:lnTo>
                  <a:lnTo>
                    <a:pt x="650" y="536"/>
                  </a:lnTo>
                  <a:lnTo>
                    <a:pt x="646" y="580"/>
                  </a:lnTo>
                  <a:lnTo>
                    <a:pt x="646" y="580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1168"/>
            <p:cNvSpPr>
              <a:spLocks/>
            </p:cNvSpPr>
            <p:nvPr userDrawn="1"/>
          </p:nvSpPr>
          <p:spPr bwMode="auto">
            <a:xfrm>
              <a:off x="7766073" y="5281618"/>
              <a:ext cx="211138" cy="220662"/>
            </a:xfrm>
            <a:custGeom>
              <a:avLst/>
              <a:gdLst/>
              <a:ahLst/>
              <a:cxnLst>
                <a:cxn ang="0">
                  <a:pos x="92" y="19"/>
                </a:cxn>
                <a:cxn ang="0">
                  <a:pos x="92" y="19"/>
                </a:cxn>
                <a:cxn ang="0">
                  <a:pos x="81" y="12"/>
                </a:cxn>
                <a:cxn ang="0">
                  <a:pos x="71" y="6"/>
                </a:cxn>
                <a:cxn ang="0">
                  <a:pos x="58" y="3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22" y="0"/>
                </a:cxn>
                <a:cxn ang="0">
                  <a:pos x="11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23"/>
                </a:cxn>
                <a:cxn ang="0">
                  <a:pos x="10" y="23"/>
                </a:cxn>
                <a:cxn ang="0">
                  <a:pos x="22" y="20"/>
                </a:cxn>
                <a:cxn ang="0">
                  <a:pos x="36" y="20"/>
                </a:cxn>
                <a:cxn ang="0">
                  <a:pos x="51" y="23"/>
                </a:cxn>
                <a:cxn ang="0">
                  <a:pos x="66" y="28"/>
                </a:cxn>
                <a:cxn ang="0">
                  <a:pos x="66" y="28"/>
                </a:cxn>
                <a:cxn ang="0">
                  <a:pos x="83" y="37"/>
                </a:cxn>
                <a:cxn ang="0">
                  <a:pos x="95" y="46"/>
                </a:cxn>
                <a:cxn ang="0">
                  <a:pos x="104" y="58"/>
                </a:cxn>
                <a:cxn ang="0">
                  <a:pos x="112" y="70"/>
                </a:cxn>
                <a:cxn ang="0">
                  <a:pos x="115" y="84"/>
                </a:cxn>
                <a:cxn ang="0">
                  <a:pos x="115" y="98"/>
                </a:cxn>
                <a:cxn ang="0">
                  <a:pos x="113" y="113"/>
                </a:cxn>
                <a:cxn ang="0">
                  <a:pos x="110" y="125"/>
                </a:cxn>
                <a:cxn ang="0">
                  <a:pos x="110" y="125"/>
                </a:cxn>
                <a:cxn ang="0">
                  <a:pos x="109" y="128"/>
                </a:cxn>
                <a:cxn ang="0">
                  <a:pos x="109" y="128"/>
                </a:cxn>
                <a:cxn ang="0">
                  <a:pos x="127" y="139"/>
                </a:cxn>
                <a:cxn ang="0">
                  <a:pos x="127" y="139"/>
                </a:cxn>
                <a:cxn ang="0">
                  <a:pos x="130" y="128"/>
                </a:cxn>
                <a:cxn ang="0">
                  <a:pos x="131" y="116"/>
                </a:cxn>
                <a:cxn ang="0">
                  <a:pos x="131" y="116"/>
                </a:cxn>
                <a:cxn ang="0">
                  <a:pos x="133" y="101"/>
                </a:cxn>
                <a:cxn ang="0">
                  <a:pos x="133" y="87"/>
                </a:cxn>
                <a:cxn ang="0">
                  <a:pos x="130" y="73"/>
                </a:cxn>
                <a:cxn ang="0">
                  <a:pos x="125" y="60"/>
                </a:cxn>
                <a:cxn ang="0">
                  <a:pos x="119" y="49"/>
                </a:cxn>
                <a:cxn ang="0">
                  <a:pos x="112" y="37"/>
                </a:cxn>
                <a:cxn ang="0">
                  <a:pos x="103" y="28"/>
                </a:cxn>
                <a:cxn ang="0">
                  <a:pos x="92" y="19"/>
                </a:cxn>
                <a:cxn ang="0">
                  <a:pos x="92" y="19"/>
                </a:cxn>
              </a:cxnLst>
              <a:rect l="0" t="0" r="r" b="b"/>
              <a:pathLst>
                <a:path w="133" h="139">
                  <a:moveTo>
                    <a:pt x="92" y="19"/>
                  </a:moveTo>
                  <a:lnTo>
                    <a:pt x="92" y="19"/>
                  </a:lnTo>
                  <a:lnTo>
                    <a:pt x="81" y="12"/>
                  </a:lnTo>
                  <a:lnTo>
                    <a:pt x="71" y="6"/>
                  </a:lnTo>
                  <a:lnTo>
                    <a:pt x="58" y="3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51" y="23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83" y="37"/>
                  </a:lnTo>
                  <a:lnTo>
                    <a:pt x="95" y="46"/>
                  </a:lnTo>
                  <a:lnTo>
                    <a:pt x="104" y="58"/>
                  </a:lnTo>
                  <a:lnTo>
                    <a:pt x="112" y="70"/>
                  </a:lnTo>
                  <a:lnTo>
                    <a:pt x="115" y="84"/>
                  </a:lnTo>
                  <a:lnTo>
                    <a:pt x="115" y="98"/>
                  </a:lnTo>
                  <a:lnTo>
                    <a:pt x="113" y="113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09" y="128"/>
                  </a:lnTo>
                  <a:lnTo>
                    <a:pt x="109" y="128"/>
                  </a:lnTo>
                  <a:lnTo>
                    <a:pt x="127" y="139"/>
                  </a:lnTo>
                  <a:lnTo>
                    <a:pt x="127" y="139"/>
                  </a:lnTo>
                  <a:lnTo>
                    <a:pt x="130" y="128"/>
                  </a:lnTo>
                  <a:lnTo>
                    <a:pt x="131" y="116"/>
                  </a:lnTo>
                  <a:lnTo>
                    <a:pt x="131" y="116"/>
                  </a:lnTo>
                  <a:lnTo>
                    <a:pt x="133" y="101"/>
                  </a:lnTo>
                  <a:lnTo>
                    <a:pt x="133" y="87"/>
                  </a:lnTo>
                  <a:lnTo>
                    <a:pt x="130" y="73"/>
                  </a:lnTo>
                  <a:lnTo>
                    <a:pt x="125" y="60"/>
                  </a:lnTo>
                  <a:lnTo>
                    <a:pt x="119" y="49"/>
                  </a:lnTo>
                  <a:lnTo>
                    <a:pt x="112" y="37"/>
                  </a:lnTo>
                  <a:lnTo>
                    <a:pt x="103" y="28"/>
                  </a:lnTo>
                  <a:lnTo>
                    <a:pt x="92" y="19"/>
                  </a:lnTo>
                  <a:lnTo>
                    <a:pt x="92" y="1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1169"/>
            <p:cNvSpPr>
              <a:spLocks/>
            </p:cNvSpPr>
            <p:nvPr userDrawn="1"/>
          </p:nvSpPr>
          <p:spPr bwMode="auto">
            <a:xfrm>
              <a:off x="7727973" y="5192718"/>
              <a:ext cx="26988" cy="3651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14" y="14"/>
                </a:cxn>
                <a:cxn ang="0">
                  <a:pos x="17" y="9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7" h="23">
                  <a:moveTo>
                    <a:pt x="15" y="0"/>
                  </a:moveTo>
                  <a:lnTo>
                    <a:pt x="15" y="0"/>
                  </a:lnTo>
                  <a:lnTo>
                    <a:pt x="9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14" y="14"/>
                  </a:lnTo>
                  <a:lnTo>
                    <a:pt x="17" y="9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1170"/>
            <p:cNvSpPr>
              <a:spLocks/>
            </p:cNvSpPr>
            <p:nvPr userDrawn="1"/>
          </p:nvSpPr>
          <p:spPr bwMode="auto">
            <a:xfrm>
              <a:off x="7810523" y="5356230"/>
              <a:ext cx="73025" cy="873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9" y="17"/>
                </a:cxn>
                <a:cxn ang="0">
                  <a:pos x="9" y="17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29" y="39"/>
                </a:cxn>
                <a:cxn ang="0">
                  <a:pos x="46" y="55"/>
                </a:cxn>
                <a:cxn ang="0">
                  <a:pos x="46" y="55"/>
                </a:cxn>
                <a:cxn ang="0">
                  <a:pos x="46" y="43"/>
                </a:cxn>
                <a:cxn ang="0">
                  <a:pos x="44" y="34"/>
                </a:cxn>
                <a:cxn ang="0">
                  <a:pos x="41" y="25"/>
                </a:cxn>
                <a:cxn ang="0">
                  <a:pos x="36" y="16"/>
                </a:cxn>
                <a:cxn ang="0">
                  <a:pos x="36" y="16"/>
                </a:cxn>
                <a:cxn ang="0">
                  <a:pos x="30" y="8"/>
                </a:cxn>
                <a:cxn ang="0">
                  <a:pos x="23" y="4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6" h="55">
                  <a:moveTo>
                    <a:pt x="8" y="0"/>
                  </a:moveTo>
                  <a:lnTo>
                    <a:pt x="8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9" y="39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6" y="43"/>
                  </a:lnTo>
                  <a:lnTo>
                    <a:pt x="44" y="34"/>
                  </a:lnTo>
                  <a:lnTo>
                    <a:pt x="41" y="25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0" y="8"/>
                  </a:lnTo>
                  <a:lnTo>
                    <a:pt x="23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1171"/>
            <p:cNvSpPr>
              <a:spLocks/>
            </p:cNvSpPr>
            <p:nvPr userDrawn="1"/>
          </p:nvSpPr>
          <p:spPr bwMode="auto">
            <a:xfrm>
              <a:off x="8262961" y="4130680"/>
              <a:ext cx="195262" cy="207963"/>
            </a:xfrm>
            <a:custGeom>
              <a:avLst/>
              <a:gdLst/>
              <a:ahLst/>
              <a:cxnLst>
                <a:cxn ang="0">
                  <a:pos x="53" y="128"/>
                </a:cxn>
                <a:cxn ang="0">
                  <a:pos x="71" y="131"/>
                </a:cxn>
                <a:cxn ang="0">
                  <a:pos x="88" y="126"/>
                </a:cxn>
                <a:cxn ang="0">
                  <a:pos x="103" y="117"/>
                </a:cxn>
                <a:cxn ang="0">
                  <a:pos x="116" y="102"/>
                </a:cxn>
                <a:cxn ang="0">
                  <a:pos x="119" y="94"/>
                </a:cxn>
                <a:cxn ang="0">
                  <a:pos x="123" y="78"/>
                </a:cxn>
                <a:cxn ang="0">
                  <a:pos x="122" y="62"/>
                </a:cxn>
                <a:cxn ang="0">
                  <a:pos x="112" y="44"/>
                </a:cxn>
                <a:cxn ang="0">
                  <a:pos x="106" y="36"/>
                </a:cxn>
                <a:cxn ang="0">
                  <a:pos x="91" y="29"/>
                </a:cxn>
                <a:cxn ang="0">
                  <a:pos x="84" y="29"/>
                </a:cxn>
                <a:cxn ang="0">
                  <a:pos x="73" y="35"/>
                </a:cxn>
                <a:cxn ang="0">
                  <a:pos x="67" y="49"/>
                </a:cxn>
                <a:cxn ang="0">
                  <a:pos x="67" y="50"/>
                </a:cxn>
                <a:cxn ang="0">
                  <a:pos x="68" y="53"/>
                </a:cxn>
                <a:cxn ang="0">
                  <a:pos x="73" y="55"/>
                </a:cxn>
                <a:cxn ang="0">
                  <a:pos x="79" y="50"/>
                </a:cxn>
                <a:cxn ang="0">
                  <a:pos x="87" y="44"/>
                </a:cxn>
                <a:cxn ang="0">
                  <a:pos x="91" y="55"/>
                </a:cxn>
                <a:cxn ang="0">
                  <a:pos x="99" y="75"/>
                </a:cxn>
                <a:cxn ang="0">
                  <a:pos x="100" y="90"/>
                </a:cxn>
                <a:cxn ang="0">
                  <a:pos x="100" y="94"/>
                </a:cxn>
                <a:cxn ang="0">
                  <a:pos x="99" y="96"/>
                </a:cxn>
                <a:cxn ang="0">
                  <a:pos x="90" y="105"/>
                </a:cxn>
                <a:cxn ang="0">
                  <a:pos x="79" y="107"/>
                </a:cxn>
                <a:cxn ang="0">
                  <a:pos x="64" y="107"/>
                </a:cxn>
                <a:cxn ang="0">
                  <a:pos x="52" y="100"/>
                </a:cxn>
                <a:cxn ang="0">
                  <a:pos x="39" y="90"/>
                </a:cxn>
                <a:cxn ang="0">
                  <a:pos x="35" y="81"/>
                </a:cxn>
                <a:cxn ang="0">
                  <a:pos x="29" y="62"/>
                </a:cxn>
                <a:cxn ang="0">
                  <a:pos x="29" y="44"/>
                </a:cxn>
                <a:cxn ang="0">
                  <a:pos x="35" y="26"/>
                </a:cxn>
                <a:cxn ang="0">
                  <a:pos x="39" y="18"/>
                </a:cxn>
                <a:cxn ang="0">
                  <a:pos x="59" y="4"/>
                </a:cxn>
                <a:cxn ang="0">
                  <a:pos x="45" y="1"/>
                </a:cxn>
                <a:cxn ang="0">
                  <a:pos x="26" y="0"/>
                </a:cxn>
                <a:cxn ang="0">
                  <a:pos x="20" y="6"/>
                </a:cxn>
                <a:cxn ang="0">
                  <a:pos x="9" y="20"/>
                </a:cxn>
                <a:cxn ang="0">
                  <a:pos x="3" y="35"/>
                </a:cxn>
                <a:cxn ang="0">
                  <a:pos x="0" y="64"/>
                </a:cxn>
                <a:cxn ang="0">
                  <a:pos x="1" y="76"/>
                </a:cxn>
                <a:cxn ang="0">
                  <a:pos x="10" y="97"/>
                </a:cxn>
                <a:cxn ang="0">
                  <a:pos x="26" y="114"/>
                </a:cxn>
                <a:cxn ang="0">
                  <a:pos x="44" y="125"/>
                </a:cxn>
                <a:cxn ang="0">
                  <a:pos x="53" y="128"/>
                </a:cxn>
              </a:cxnLst>
              <a:rect l="0" t="0" r="r" b="b"/>
              <a:pathLst>
                <a:path w="123" h="131">
                  <a:moveTo>
                    <a:pt x="53" y="128"/>
                  </a:moveTo>
                  <a:lnTo>
                    <a:pt x="53" y="128"/>
                  </a:lnTo>
                  <a:lnTo>
                    <a:pt x="62" y="129"/>
                  </a:lnTo>
                  <a:lnTo>
                    <a:pt x="71" y="131"/>
                  </a:lnTo>
                  <a:lnTo>
                    <a:pt x="80" y="129"/>
                  </a:lnTo>
                  <a:lnTo>
                    <a:pt x="88" y="126"/>
                  </a:lnTo>
                  <a:lnTo>
                    <a:pt x="96" y="122"/>
                  </a:lnTo>
                  <a:lnTo>
                    <a:pt x="103" y="117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9" y="94"/>
                  </a:lnTo>
                  <a:lnTo>
                    <a:pt x="122" y="85"/>
                  </a:lnTo>
                  <a:lnTo>
                    <a:pt x="123" y="78"/>
                  </a:lnTo>
                  <a:lnTo>
                    <a:pt x="123" y="70"/>
                  </a:lnTo>
                  <a:lnTo>
                    <a:pt x="122" y="62"/>
                  </a:lnTo>
                  <a:lnTo>
                    <a:pt x="119" y="56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06" y="36"/>
                  </a:lnTo>
                  <a:lnTo>
                    <a:pt x="99" y="32"/>
                  </a:lnTo>
                  <a:lnTo>
                    <a:pt x="91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3" y="35"/>
                  </a:lnTo>
                  <a:lnTo>
                    <a:pt x="70" y="41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50"/>
                  </a:lnTo>
                  <a:lnTo>
                    <a:pt x="68" y="53"/>
                  </a:lnTo>
                  <a:lnTo>
                    <a:pt x="68" y="53"/>
                  </a:lnTo>
                  <a:lnTo>
                    <a:pt x="70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9" y="50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94" y="64"/>
                  </a:lnTo>
                  <a:lnTo>
                    <a:pt x="99" y="75"/>
                  </a:lnTo>
                  <a:lnTo>
                    <a:pt x="100" y="85"/>
                  </a:lnTo>
                  <a:lnTo>
                    <a:pt x="100" y="90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6" y="102"/>
                  </a:lnTo>
                  <a:lnTo>
                    <a:pt x="90" y="105"/>
                  </a:lnTo>
                  <a:lnTo>
                    <a:pt x="90" y="105"/>
                  </a:lnTo>
                  <a:lnTo>
                    <a:pt x="79" y="107"/>
                  </a:lnTo>
                  <a:lnTo>
                    <a:pt x="71" y="107"/>
                  </a:lnTo>
                  <a:lnTo>
                    <a:pt x="64" y="107"/>
                  </a:lnTo>
                  <a:lnTo>
                    <a:pt x="56" y="104"/>
                  </a:lnTo>
                  <a:lnTo>
                    <a:pt x="52" y="100"/>
                  </a:lnTo>
                  <a:lnTo>
                    <a:pt x="47" y="97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5" y="81"/>
                  </a:lnTo>
                  <a:lnTo>
                    <a:pt x="32" y="72"/>
                  </a:lnTo>
                  <a:lnTo>
                    <a:pt x="29" y="62"/>
                  </a:lnTo>
                  <a:lnTo>
                    <a:pt x="29" y="53"/>
                  </a:lnTo>
                  <a:lnTo>
                    <a:pt x="29" y="44"/>
                  </a:lnTo>
                  <a:lnTo>
                    <a:pt x="32" y="35"/>
                  </a:lnTo>
                  <a:lnTo>
                    <a:pt x="35" y="26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8" y="11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12"/>
                  </a:lnTo>
                  <a:lnTo>
                    <a:pt x="9" y="20"/>
                  </a:lnTo>
                  <a:lnTo>
                    <a:pt x="6" y="27"/>
                  </a:lnTo>
                  <a:lnTo>
                    <a:pt x="3" y="35"/>
                  </a:lnTo>
                  <a:lnTo>
                    <a:pt x="1" y="4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4" y="87"/>
                  </a:lnTo>
                  <a:lnTo>
                    <a:pt x="10" y="97"/>
                  </a:lnTo>
                  <a:lnTo>
                    <a:pt x="17" y="107"/>
                  </a:lnTo>
                  <a:lnTo>
                    <a:pt x="26" y="114"/>
                  </a:lnTo>
                  <a:lnTo>
                    <a:pt x="33" y="120"/>
                  </a:lnTo>
                  <a:lnTo>
                    <a:pt x="44" y="125"/>
                  </a:lnTo>
                  <a:lnTo>
                    <a:pt x="53" y="128"/>
                  </a:lnTo>
                  <a:lnTo>
                    <a:pt x="53" y="128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1172"/>
            <p:cNvSpPr>
              <a:spLocks/>
            </p:cNvSpPr>
            <p:nvPr userDrawn="1"/>
          </p:nvSpPr>
          <p:spPr bwMode="auto">
            <a:xfrm>
              <a:off x="8156598" y="4148143"/>
              <a:ext cx="46038" cy="66675"/>
            </a:xfrm>
            <a:custGeom>
              <a:avLst/>
              <a:gdLst/>
              <a:ahLst/>
              <a:cxnLst>
                <a:cxn ang="0">
                  <a:pos x="29" y="1"/>
                </a:cxn>
                <a:cxn ang="0">
                  <a:pos x="29" y="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" y="2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12"/>
                </a:cxn>
                <a:cxn ang="0">
                  <a:pos x="29" y="1"/>
                </a:cxn>
                <a:cxn ang="0">
                  <a:pos x="29" y="1"/>
                </a:cxn>
              </a:cxnLst>
              <a:rect l="0" t="0" r="r" b="b"/>
              <a:pathLst>
                <a:path w="29" h="42">
                  <a:moveTo>
                    <a:pt x="29" y="1"/>
                  </a:move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6" y="9"/>
                  </a:lnTo>
                  <a:lnTo>
                    <a:pt x="6" y="9"/>
                  </a:lnTo>
                  <a:lnTo>
                    <a:pt x="1" y="2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12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1173"/>
            <p:cNvSpPr>
              <a:spLocks/>
            </p:cNvSpPr>
            <p:nvPr userDrawn="1"/>
          </p:nvSpPr>
          <p:spPr bwMode="auto">
            <a:xfrm>
              <a:off x="8158186" y="4200530"/>
              <a:ext cx="392112" cy="252413"/>
            </a:xfrm>
            <a:custGeom>
              <a:avLst/>
              <a:gdLst/>
              <a:ahLst/>
              <a:cxnLst>
                <a:cxn ang="0">
                  <a:pos x="22" y="101"/>
                </a:cxn>
                <a:cxn ang="0">
                  <a:pos x="22" y="101"/>
                </a:cxn>
                <a:cxn ang="0">
                  <a:pos x="31" y="116"/>
                </a:cxn>
                <a:cxn ang="0">
                  <a:pos x="43" y="128"/>
                </a:cxn>
                <a:cxn ang="0">
                  <a:pos x="55" y="140"/>
                </a:cxn>
                <a:cxn ang="0">
                  <a:pos x="70" y="148"/>
                </a:cxn>
                <a:cxn ang="0">
                  <a:pos x="86" y="154"/>
                </a:cxn>
                <a:cxn ang="0">
                  <a:pos x="104" y="157"/>
                </a:cxn>
                <a:cxn ang="0">
                  <a:pos x="121" y="159"/>
                </a:cxn>
                <a:cxn ang="0">
                  <a:pos x="140" y="157"/>
                </a:cxn>
                <a:cxn ang="0">
                  <a:pos x="140" y="157"/>
                </a:cxn>
                <a:cxn ang="0">
                  <a:pos x="160" y="151"/>
                </a:cxn>
                <a:cxn ang="0">
                  <a:pos x="180" y="143"/>
                </a:cxn>
                <a:cxn ang="0">
                  <a:pos x="197" y="133"/>
                </a:cxn>
                <a:cxn ang="0">
                  <a:pos x="212" y="120"/>
                </a:cxn>
                <a:cxn ang="0">
                  <a:pos x="224" y="107"/>
                </a:cxn>
                <a:cxn ang="0">
                  <a:pos x="235" y="90"/>
                </a:cxn>
                <a:cxn ang="0">
                  <a:pos x="242" y="72"/>
                </a:cxn>
                <a:cxn ang="0">
                  <a:pos x="247" y="53"/>
                </a:cxn>
                <a:cxn ang="0">
                  <a:pos x="247" y="53"/>
                </a:cxn>
                <a:cxn ang="0">
                  <a:pos x="247" y="50"/>
                </a:cxn>
                <a:cxn ang="0">
                  <a:pos x="247" y="50"/>
                </a:cxn>
                <a:cxn ang="0">
                  <a:pos x="230" y="29"/>
                </a:cxn>
                <a:cxn ang="0">
                  <a:pos x="230" y="29"/>
                </a:cxn>
                <a:cxn ang="0">
                  <a:pos x="229" y="47"/>
                </a:cxn>
                <a:cxn ang="0">
                  <a:pos x="224" y="63"/>
                </a:cxn>
                <a:cxn ang="0">
                  <a:pos x="224" y="63"/>
                </a:cxn>
                <a:cxn ang="0">
                  <a:pos x="217" y="79"/>
                </a:cxn>
                <a:cxn ang="0">
                  <a:pos x="206" y="95"/>
                </a:cxn>
                <a:cxn ang="0">
                  <a:pos x="192" y="107"/>
                </a:cxn>
                <a:cxn ang="0">
                  <a:pos x="185" y="113"/>
                </a:cxn>
                <a:cxn ang="0">
                  <a:pos x="175" y="117"/>
                </a:cxn>
                <a:cxn ang="0">
                  <a:pos x="168" y="120"/>
                </a:cxn>
                <a:cxn ang="0">
                  <a:pos x="157" y="125"/>
                </a:cxn>
                <a:cxn ang="0">
                  <a:pos x="148" y="127"/>
                </a:cxn>
                <a:cxn ang="0">
                  <a:pos x="137" y="128"/>
                </a:cxn>
                <a:cxn ang="0">
                  <a:pos x="127" y="128"/>
                </a:cxn>
                <a:cxn ang="0">
                  <a:pos x="116" y="127"/>
                </a:cxn>
                <a:cxn ang="0">
                  <a:pos x="105" y="125"/>
                </a:cxn>
                <a:cxn ang="0">
                  <a:pos x="93" y="120"/>
                </a:cxn>
                <a:cxn ang="0">
                  <a:pos x="93" y="120"/>
                </a:cxn>
                <a:cxn ang="0">
                  <a:pos x="79" y="114"/>
                </a:cxn>
                <a:cxn ang="0">
                  <a:pos x="67" y="107"/>
                </a:cxn>
                <a:cxn ang="0">
                  <a:pos x="55" y="96"/>
                </a:cxn>
                <a:cxn ang="0">
                  <a:pos x="46" y="84"/>
                </a:cxn>
                <a:cxn ang="0">
                  <a:pos x="37" y="70"/>
                </a:cxn>
                <a:cxn ang="0">
                  <a:pos x="31" y="56"/>
                </a:cxn>
                <a:cxn ang="0">
                  <a:pos x="26" y="40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3" y="1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3" y="46"/>
                </a:cxn>
                <a:cxn ang="0">
                  <a:pos x="8" y="64"/>
                </a:cxn>
                <a:cxn ang="0">
                  <a:pos x="14" y="82"/>
                </a:cxn>
                <a:cxn ang="0">
                  <a:pos x="22" y="101"/>
                </a:cxn>
                <a:cxn ang="0">
                  <a:pos x="22" y="101"/>
                </a:cxn>
              </a:cxnLst>
              <a:rect l="0" t="0" r="r" b="b"/>
              <a:pathLst>
                <a:path w="247" h="159">
                  <a:moveTo>
                    <a:pt x="22" y="101"/>
                  </a:moveTo>
                  <a:lnTo>
                    <a:pt x="22" y="101"/>
                  </a:lnTo>
                  <a:lnTo>
                    <a:pt x="31" y="116"/>
                  </a:lnTo>
                  <a:lnTo>
                    <a:pt x="43" y="128"/>
                  </a:lnTo>
                  <a:lnTo>
                    <a:pt x="55" y="140"/>
                  </a:lnTo>
                  <a:lnTo>
                    <a:pt x="70" y="148"/>
                  </a:lnTo>
                  <a:lnTo>
                    <a:pt x="86" y="154"/>
                  </a:lnTo>
                  <a:lnTo>
                    <a:pt x="104" y="157"/>
                  </a:lnTo>
                  <a:lnTo>
                    <a:pt x="121" y="159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60" y="151"/>
                  </a:lnTo>
                  <a:lnTo>
                    <a:pt x="180" y="143"/>
                  </a:lnTo>
                  <a:lnTo>
                    <a:pt x="197" y="133"/>
                  </a:lnTo>
                  <a:lnTo>
                    <a:pt x="212" y="120"/>
                  </a:lnTo>
                  <a:lnTo>
                    <a:pt x="224" y="107"/>
                  </a:lnTo>
                  <a:lnTo>
                    <a:pt x="235" y="90"/>
                  </a:lnTo>
                  <a:lnTo>
                    <a:pt x="242" y="72"/>
                  </a:lnTo>
                  <a:lnTo>
                    <a:pt x="247" y="53"/>
                  </a:lnTo>
                  <a:lnTo>
                    <a:pt x="247" y="53"/>
                  </a:lnTo>
                  <a:lnTo>
                    <a:pt x="247" y="50"/>
                  </a:lnTo>
                  <a:lnTo>
                    <a:pt x="247" y="50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29" y="47"/>
                  </a:lnTo>
                  <a:lnTo>
                    <a:pt x="224" y="63"/>
                  </a:lnTo>
                  <a:lnTo>
                    <a:pt x="224" y="63"/>
                  </a:lnTo>
                  <a:lnTo>
                    <a:pt x="217" y="79"/>
                  </a:lnTo>
                  <a:lnTo>
                    <a:pt x="206" y="95"/>
                  </a:lnTo>
                  <a:lnTo>
                    <a:pt x="192" y="107"/>
                  </a:lnTo>
                  <a:lnTo>
                    <a:pt x="185" y="113"/>
                  </a:lnTo>
                  <a:lnTo>
                    <a:pt x="175" y="117"/>
                  </a:lnTo>
                  <a:lnTo>
                    <a:pt x="168" y="120"/>
                  </a:lnTo>
                  <a:lnTo>
                    <a:pt x="157" y="125"/>
                  </a:lnTo>
                  <a:lnTo>
                    <a:pt x="148" y="127"/>
                  </a:lnTo>
                  <a:lnTo>
                    <a:pt x="137" y="128"/>
                  </a:lnTo>
                  <a:lnTo>
                    <a:pt x="127" y="128"/>
                  </a:lnTo>
                  <a:lnTo>
                    <a:pt x="116" y="127"/>
                  </a:lnTo>
                  <a:lnTo>
                    <a:pt x="105" y="125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79" y="114"/>
                  </a:lnTo>
                  <a:lnTo>
                    <a:pt x="67" y="107"/>
                  </a:lnTo>
                  <a:lnTo>
                    <a:pt x="55" y="96"/>
                  </a:lnTo>
                  <a:lnTo>
                    <a:pt x="46" y="84"/>
                  </a:lnTo>
                  <a:lnTo>
                    <a:pt x="37" y="70"/>
                  </a:lnTo>
                  <a:lnTo>
                    <a:pt x="31" y="56"/>
                  </a:lnTo>
                  <a:lnTo>
                    <a:pt x="26" y="40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3" y="1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6"/>
                  </a:lnTo>
                  <a:lnTo>
                    <a:pt x="8" y="64"/>
                  </a:lnTo>
                  <a:lnTo>
                    <a:pt x="14" y="82"/>
                  </a:lnTo>
                  <a:lnTo>
                    <a:pt x="22" y="101"/>
                  </a:lnTo>
                  <a:lnTo>
                    <a:pt x="22" y="10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1174"/>
            <p:cNvSpPr>
              <a:spLocks/>
            </p:cNvSpPr>
            <p:nvPr userDrawn="1"/>
          </p:nvSpPr>
          <p:spPr bwMode="auto">
            <a:xfrm>
              <a:off x="7943873" y="4559305"/>
              <a:ext cx="427038" cy="587375"/>
            </a:xfrm>
            <a:custGeom>
              <a:avLst/>
              <a:gdLst/>
              <a:ahLst/>
              <a:cxnLst>
                <a:cxn ang="0">
                  <a:pos x="268" y="141"/>
                </a:cxn>
                <a:cxn ang="0">
                  <a:pos x="245" y="77"/>
                </a:cxn>
                <a:cxn ang="0">
                  <a:pos x="201" y="29"/>
                </a:cxn>
                <a:cxn ang="0">
                  <a:pos x="161" y="9"/>
                </a:cxn>
                <a:cxn ang="0">
                  <a:pos x="100" y="0"/>
                </a:cxn>
                <a:cxn ang="0">
                  <a:pos x="42" y="10"/>
                </a:cxn>
                <a:cxn ang="0">
                  <a:pos x="18" y="47"/>
                </a:cxn>
                <a:cxn ang="0">
                  <a:pos x="4" y="123"/>
                </a:cxn>
                <a:cxn ang="0">
                  <a:pos x="0" y="214"/>
                </a:cxn>
                <a:cxn ang="0">
                  <a:pos x="33" y="237"/>
                </a:cxn>
                <a:cxn ang="0">
                  <a:pos x="70" y="246"/>
                </a:cxn>
                <a:cxn ang="0">
                  <a:pos x="114" y="242"/>
                </a:cxn>
                <a:cxn ang="0">
                  <a:pos x="149" y="216"/>
                </a:cxn>
                <a:cxn ang="0">
                  <a:pos x="164" y="190"/>
                </a:cxn>
                <a:cxn ang="0">
                  <a:pos x="170" y="149"/>
                </a:cxn>
                <a:cxn ang="0">
                  <a:pos x="160" y="114"/>
                </a:cxn>
                <a:cxn ang="0">
                  <a:pos x="147" y="97"/>
                </a:cxn>
                <a:cxn ang="0">
                  <a:pos x="128" y="82"/>
                </a:cxn>
                <a:cxn ang="0">
                  <a:pos x="108" y="76"/>
                </a:cxn>
                <a:cxn ang="0">
                  <a:pos x="96" y="77"/>
                </a:cxn>
                <a:cxn ang="0">
                  <a:pos x="76" y="100"/>
                </a:cxn>
                <a:cxn ang="0">
                  <a:pos x="73" y="118"/>
                </a:cxn>
                <a:cxn ang="0">
                  <a:pos x="76" y="123"/>
                </a:cxn>
                <a:cxn ang="0">
                  <a:pos x="83" y="123"/>
                </a:cxn>
                <a:cxn ang="0">
                  <a:pos x="105" y="102"/>
                </a:cxn>
                <a:cxn ang="0">
                  <a:pos x="114" y="118"/>
                </a:cxn>
                <a:cxn ang="0">
                  <a:pos x="137" y="166"/>
                </a:cxn>
                <a:cxn ang="0">
                  <a:pos x="137" y="181"/>
                </a:cxn>
                <a:cxn ang="0">
                  <a:pos x="135" y="189"/>
                </a:cxn>
                <a:cxn ang="0">
                  <a:pos x="123" y="199"/>
                </a:cxn>
                <a:cxn ang="0">
                  <a:pos x="94" y="208"/>
                </a:cxn>
                <a:cxn ang="0">
                  <a:pos x="59" y="202"/>
                </a:cxn>
                <a:cxn ang="0">
                  <a:pos x="38" y="187"/>
                </a:cxn>
                <a:cxn ang="0">
                  <a:pos x="21" y="161"/>
                </a:cxn>
                <a:cxn ang="0">
                  <a:pos x="10" y="115"/>
                </a:cxn>
                <a:cxn ang="0">
                  <a:pos x="21" y="71"/>
                </a:cxn>
                <a:cxn ang="0">
                  <a:pos x="41" y="50"/>
                </a:cxn>
                <a:cxn ang="0">
                  <a:pos x="83" y="35"/>
                </a:cxn>
                <a:cxn ang="0">
                  <a:pos x="141" y="39"/>
                </a:cxn>
                <a:cxn ang="0">
                  <a:pos x="170" y="48"/>
                </a:cxn>
                <a:cxn ang="0">
                  <a:pos x="202" y="70"/>
                </a:cxn>
                <a:cxn ang="0">
                  <a:pos x="224" y="97"/>
                </a:cxn>
                <a:cxn ang="0">
                  <a:pos x="236" y="129"/>
                </a:cxn>
                <a:cxn ang="0">
                  <a:pos x="239" y="164"/>
                </a:cxn>
                <a:cxn ang="0">
                  <a:pos x="231" y="202"/>
                </a:cxn>
                <a:cxn ang="0">
                  <a:pos x="213" y="242"/>
                </a:cxn>
                <a:cxn ang="0">
                  <a:pos x="182" y="277"/>
                </a:cxn>
                <a:cxn ang="0">
                  <a:pos x="143" y="303"/>
                </a:cxn>
                <a:cxn ang="0">
                  <a:pos x="94" y="317"/>
                </a:cxn>
                <a:cxn ang="0">
                  <a:pos x="38" y="314"/>
                </a:cxn>
                <a:cxn ang="0">
                  <a:pos x="10" y="304"/>
                </a:cxn>
                <a:cxn ang="0">
                  <a:pos x="19" y="344"/>
                </a:cxn>
                <a:cxn ang="0">
                  <a:pos x="50" y="370"/>
                </a:cxn>
                <a:cxn ang="0">
                  <a:pos x="122" y="359"/>
                </a:cxn>
                <a:cxn ang="0">
                  <a:pos x="154" y="347"/>
                </a:cxn>
                <a:cxn ang="0">
                  <a:pos x="196" y="320"/>
                </a:cxn>
                <a:cxn ang="0">
                  <a:pos x="230" y="285"/>
                </a:cxn>
                <a:cxn ang="0">
                  <a:pos x="254" y="243"/>
                </a:cxn>
                <a:cxn ang="0">
                  <a:pos x="268" y="198"/>
                </a:cxn>
                <a:cxn ang="0">
                  <a:pos x="269" y="166"/>
                </a:cxn>
              </a:cxnLst>
              <a:rect l="0" t="0" r="r" b="b"/>
              <a:pathLst>
                <a:path w="269" h="370">
                  <a:moveTo>
                    <a:pt x="269" y="166"/>
                  </a:moveTo>
                  <a:lnTo>
                    <a:pt x="269" y="166"/>
                  </a:lnTo>
                  <a:lnTo>
                    <a:pt x="268" y="141"/>
                  </a:lnTo>
                  <a:lnTo>
                    <a:pt x="263" y="118"/>
                  </a:lnTo>
                  <a:lnTo>
                    <a:pt x="256" y="97"/>
                  </a:lnTo>
                  <a:lnTo>
                    <a:pt x="245" y="77"/>
                  </a:lnTo>
                  <a:lnTo>
                    <a:pt x="233" y="59"/>
                  </a:lnTo>
                  <a:lnTo>
                    <a:pt x="218" y="42"/>
                  </a:lnTo>
                  <a:lnTo>
                    <a:pt x="201" y="29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61" y="9"/>
                  </a:lnTo>
                  <a:lnTo>
                    <a:pt x="141" y="4"/>
                  </a:lnTo>
                  <a:lnTo>
                    <a:pt x="122" y="0"/>
                  </a:lnTo>
                  <a:lnTo>
                    <a:pt x="100" y="0"/>
                  </a:lnTo>
                  <a:lnTo>
                    <a:pt x="80" y="1"/>
                  </a:lnTo>
                  <a:lnTo>
                    <a:pt x="62" y="4"/>
                  </a:lnTo>
                  <a:lnTo>
                    <a:pt x="42" y="1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18" y="47"/>
                  </a:lnTo>
                  <a:lnTo>
                    <a:pt x="12" y="73"/>
                  </a:lnTo>
                  <a:lnTo>
                    <a:pt x="7" y="99"/>
                  </a:lnTo>
                  <a:lnTo>
                    <a:pt x="4" y="123"/>
                  </a:lnTo>
                  <a:lnTo>
                    <a:pt x="1" y="147"/>
                  </a:lnTo>
                  <a:lnTo>
                    <a:pt x="0" y="170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16" y="227"/>
                  </a:lnTo>
                  <a:lnTo>
                    <a:pt x="33" y="237"/>
                  </a:lnTo>
                  <a:lnTo>
                    <a:pt x="51" y="243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85" y="248"/>
                  </a:lnTo>
                  <a:lnTo>
                    <a:pt x="100" y="246"/>
                  </a:lnTo>
                  <a:lnTo>
                    <a:pt x="114" y="242"/>
                  </a:lnTo>
                  <a:lnTo>
                    <a:pt x="128" y="236"/>
                  </a:lnTo>
                  <a:lnTo>
                    <a:pt x="138" y="227"/>
                  </a:lnTo>
                  <a:lnTo>
                    <a:pt x="149" y="216"/>
                  </a:lnTo>
                  <a:lnTo>
                    <a:pt x="158" y="204"/>
                  </a:lnTo>
                  <a:lnTo>
                    <a:pt x="164" y="190"/>
                  </a:lnTo>
                  <a:lnTo>
                    <a:pt x="164" y="190"/>
                  </a:lnTo>
                  <a:lnTo>
                    <a:pt x="169" y="175"/>
                  </a:lnTo>
                  <a:lnTo>
                    <a:pt x="170" y="161"/>
                  </a:lnTo>
                  <a:lnTo>
                    <a:pt x="170" y="149"/>
                  </a:lnTo>
                  <a:lnTo>
                    <a:pt x="169" y="135"/>
                  </a:lnTo>
                  <a:lnTo>
                    <a:pt x="164" y="125"/>
                  </a:lnTo>
                  <a:lnTo>
                    <a:pt x="160" y="114"/>
                  </a:lnTo>
                  <a:lnTo>
                    <a:pt x="154" y="105"/>
                  </a:lnTo>
                  <a:lnTo>
                    <a:pt x="147" y="97"/>
                  </a:lnTo>
                  <a:lnTo>
                    <a:pt x="147" y="97"/>
                  </a:lnTo>
                  <a:lnTo>
                    <a:pt x="140" y="91"/>
                  </a:lnTo>
                  <a:lnTo>
                    <a:pt x="134" y="85"/>
                  </a:lnTo>
                  <a:lnTo>
                    <a:pt x="128" y="82"/>
                  </a:lnTo>
                  <a:lnTo>
                    <a:pt x="120" y="79"/>
                  </a:lnTo>
                  <a:lnTo>
                    <a:pt x="114" y="77"/>
                  </a:lnTo>
                  <a:lnTo>
                    <a:pt x="108" y="76"/>
                  </a:lnTo>
                  <a:lnTo>
                    <a:pt x="100" y="76"/>
                  </a:lnTo>
                  <a:lnTo>
                    <a:pt x="96" y="77"/>
                  </a:lnTo>
                  <a:lnTo>
                    <a:pt x="96" y="77"/>
                  </a:lnTo>
                  <a:lnTo>
                    <a:pt x="86" y="82"/>
                  </a:lnTo>
                  <a:lnTo>
                    <a:pt x="80" y="91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8"/>
                  </a:lnTo>
                  <a:lnTo>
                    <a:pt x="74" y="120"/>
                  </a:lnTo>
                  <a:lnTo>
                    <a:pt x="76" y="123"/>
                  </a:lnTo>
                  <a:lnTo>
                    <a:pt x="76" y="123"/>
                  </a:lnTo>
                  <a:lnTo>
                    <a:pt x="79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8" y="120"/>
                  </a:lnTo>
                  <a:lnTo>
                    <a:pt x="94" y="114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22" y="132"/>
                  </a:lnTo>
                  <a:lnTo>
                    <a:pt x="131" y="149"/>
                  </a:lnTo>
                  <a:lnTo>
                    <a:pt x="137" y="166"/>
                  </a:lnTo>
                  <a:lnTo>
                    <a:pt x="138" y="173"/>
                  </a:lnTo>
                  <a:lnTo>
                    <a:pt x="137" y="181"/>
                  </a:lnTo>
                  <a:lnTo>
                    <a:pt x="137" y="181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9"/>
                  </a:lnTo>
                  <a:lnTo>
                    <a:pt x="132" y="193"/>
                  </a:lnTo>
                  <a:lnTo>
                    <a:pt x="128" y="196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08" y="205"/>
                  </a:lnTo>
                  <a:lnTo>
                    <a:pt x="94" y="208"/>
                  </a:lnTo>
                  <a:lnTo>
                    <a:pt x="80" y="208"/>
                  </a:lnTo>
                  <a:lnTo>
                    <a:pt x="70" y="207"/>
                  </a:lnTo>
                  <a:lnTo>
                    <a:pt x="59" y="202"/>
                  </a:lnTo>
                  <a:lnTo>
                    <a:pt x="51" y="198"/>
                  </a:lnTo>
                  <a:lnTo>
                    <a:pt x="44" y="193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29" y="175"/>
                  </a:lnTo>
                  <a:lnTo>
                    <a:pt x="21" y="161"/>
                  </a:lnTo>
                  <a:lnTo>
                    <a:pt x="15" y="146"/>
                  </a:lnTo>
                  <a:lnTo>
                    <a:pt x="12" y="131"/>
                  </a:lnTo>
                  <a:lnTo>
                    <a:pt x="10" y="115"/>
                  </a:lnTo>
                  <a:lnTo>
                    <a:pt x="12" y="100"/>
                  </a:lnTo>
                  <a:lnTo>
                    <a:pt x="15" y="85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30" y="59"/>
                  </a:lnTo>
                  <a:lnTo>
                    <a:pt x="41" y="50"/>
                  </a:lnTo>
                  <a:lnTo>
                    <a:pt x="53" y="42"/>
                  </a:lnTo>
                  <a:lnTo>
                    <a:pt x="67" y="38"/>
                  </a:lnTo>
                  <a:lnTo>
                    <a:pt x="83" y="35"/>
                  </a:lnTo>
                  <a:lnTo>
                    <a:pt x="102" y="33"/>
                  </a:lnTo>
                  <a:lnTo>
                    <a:pt x="120" y="35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57" y="42"/>
                  </a:lnTo>
                  <a:lnTo>
                    <a:pt x="170" y="48"/>
                  </a:lnTo>
                  <a:lnTo>
                    <a:pt x="182" y="54"/>
                  </a:lnTo>
                  <a:lnTo>
                    <a:pt x="193" y="62"/>
                  </a:lnTo>
                  <a:lnTo>
                    <a:pt x="202" y="70"/>
                  </a:lnTo>
                  <a:lnTo>
                    <a:pt x="211" y="77"/>
                  </a:lnTo>
                  <a:lnTo>
                    <a:pt x="219" y="88"/>
                  </a:lnTo>
                  <a:lnTo>
                    <a:pt x="224" y="97"/>
                  </a:lnTo>
                  <a:lnTo>
                    <a:pt x="230" y="108"/>
                  </a:lnTo>
                  <a:lnTo>
                    <a:pt x="233" y="118"/>
                  </a:lnTo>
                  <a:lnTo>
                    <a:pt x="236" y="129"/>
                  </a:lnTo>
                  <a:lnTo>
                    <a:pt x="237" y="141"/>
                  </a:lnTo>
                  <a:lnTo>
                    <a:pt x="239" y="152"/>
                  </a:lnTo>
                  <a:lnTo>
                    <a:pt x="239" y="164"/>
                  </a:lnTo>
                  <a:lnTo>
                    <a:pt x="236" y="187"/>
                  </a:lnTo>
                  <a:lnTo>
                    <a:pt x="236" y="187"/>
                  </a:lnTo>
                  <a:lnTo>
                    <a:pt x="231" y="202"/>
                  </a:lnTo>
                  <a:lnTo>
                    <a:pt x="227" y="216"/>
                  </a:lnTo>
                  <a:lnTo>
                    <a:pt x="221" y="230"/>
                  </a:lnTo>
                  <a:lnTo>
                    <a:pt x="213" y="242"/>
                  </a:lnTo>
                  <a:lnTo>
                    <a:pt x="204" y="254"/>
                  </a:lnTo>
                  <a:lnTo>
                    <a:pt x="193" y="266"/>
                  </a:lnTo>
                  <a:lnTo>
                    <a:pt x="182" y="277"/>
                  </a:lnTo>
                  <a:lnTo>
                    <a:pt x="170" y="288"/>
                  </a:lnTo>
                  <a:lnTo>
                    <a:pt x="157" y="295"/>
                  </a:lnTo>
                  <a:lnTo>
                    <a:pt x="143" y="303"/>
                  </a:lnTo>
                  <a:lnTo>
                    <a:pt x="128" y="309"/>
                  </a:lnTo>
                  <a:lnTo>
                    <a:pt x="111" y="314"/>
                  </a:lnTo>
                  <a:lnTo>
                    <a:pt x="94" y="317"/>
                  </a:lnTo>
                  <a:lnTo>
                    <a:pt x="76" y="317"/>
                  </a:lnTo>
                  <a:lnTo>
                    <a:pt x="58" y="317"/>
                  </a:lnTo>
                  <a:lnTo>
                    <a:pt x="38" y="314"/>
                  </a:lnTo>
                  <a:lnTo>
                    <a:pt x="38" y="314"/>
                  </a:lnTo>
                  <a:lnTo>
                    <a:pt x="24" y="309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5" y="327"/>
                  </a:lnTo>
                  <a:lnTo>
                    <a:pt x="19" y="344"/>
                  </a:lnTo>
                  <a:lnTo>
                    <a:pt x="27" y="368"/>
                  </a:lnTo>
                  <a:lnTo>
                    <a:pt x="27" y="368"/>
                  </a:lnTo>
                  <a:lnTo>
                    <a:pt x="50" y="370"/>
                  </a:lnTo>
                  <a:lnTo>
                    <a:pt x="73" y="370"/>
                  </a:lnTo>
                  <a:lnTo>
                    <a:pt x="97" y="367"/>
                  </a:lnTo>
                  <a:lnTo>
                    <a:pt x="122" y="359"/>
                  </a:lnTo>
                  <a:lnTo>
                    <a:pt x="122" y="359"/>
                  </a:lnTo>
                  <a:lnTo>
                    <a:pt x="138" y="353"/>
                  </a:lnTo>
                  <a:lnTo>
                    <a:pt x="154" y="347"/>
                  </a:lnTo>
                  <a:lnTo>
                    <a:pt x="169" y="338"/>
                  </a:lnTo>
                  <a:lnTo>
                    <a:pt x="182" y="329"/>
                  </a:lnTo>
                  <a:lnTo>
                    <a:pt x="196" y="320"/>
                  </a:lnTo>
                  <a:lnTo>
                    <a:pt x="208" y="307"/>
                  </a:lnTo>
                  <a:lnTo>
                    <a:pt x="219" y="297"/>
                  </a:lnTo>
                  <a:lnTo>
                    <a:pt x="230" y="285"/>
                  </a:lnTo>
                  <a:lnTo>
                    <a:pt x="239" y="271"/>
                  </a:lnTo>
                  <a:lnTo>
                    <a:pt x="246" y="257"/>
                  </a:lnTo>
                  <a:lnTo>
                    <a:pt x="254" y="243"/>
                  </a:lnTo>
                  <a:lnTo>
                    <a:pt x="260" y="228"/>
                  </a:lnTo>
                  <a:lnTo>
                    <a:pt x="265" y="213"/>
                  </a:lnTo>
                  <a:lnTo>
                    <a:pt x="268" y="198"/>
                  </a:lnTo>
                  <a:lnTo>
                    <a:pt x="269" y="182"/>
                  </a:lnTo>
                  <a:lnTo>
                    <a:pt x="269" y="166"/>
                  </a:lnTo>
                  <a:lnTo>
                    <a:pt x="269" y="166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1175"/>
            <p:cNvSpPr>
              <a:spLocks/>
            </p:cNvSpPr>
            <p:nvPr userDrawn="1"/>
          </p:nvSpPr>
          <p:spPr bwMode="auto">
            <a:xfrm>
              <a:off x="7718448" y="4432305"/>
              <a:ext cx="230188" cy="530225"/>
            </a:xfrm>
            <a:custGeom>
              <a:avLst/>
              <a:gdLst/>
              <a:ahLst/>
              <a:cxnLst>
                <a:cxn ang="0">
                  <a:pos x="43" y="250"/>
                </a:cxn>
                <a:cxn ang="0">
                  <a:pos x="43" y="250"/>
                </a:cxn>
                <a:cxn ang="0">
                  <a:pos x="37" y="227"/>
                </a:cxn>
                <a:cxn ang="0">
                  <a:pos x="32" y="206"/>
                </a:cxn>
                <a:cxn ang="0">
                  <a:pos x="32" y="183"/>
                </a:cxn>
                <a:cxn ang="0">
                  <a:pos x="35" y="160"/>
                </a:cxn>
                <a:cxn ang="0">
                  <a:pos x="35" y="160"/>
                </a:cxn>
                <a:cxn ang="0">
                  <a:pos x="38" y="148"/>
                </a:cxn>
                <a:cxn ang="0">
                  <a:pos x="43" y="138"/>
                </a:cxn>
                <a:cxn ang="0">
                  <a:pos x="50" y="127"/>
                </a:cxn>
                <a:cxn ang="0">
                  <a:pos x="58" y="115"/>
                </a:cxn>
                <a:cxn ang="0">
                  <a:pos x="76" y="95"/>
                </a:cxn>
                <a:cxn ang="0">
                  <a:pos x="96" y="75"/>
                </a:cxn>
                <a:cxn ang="0">
                  <a:pos x="96" y="75"/>
                </a:cxn>
                <a:cxn ang="0">
                  <a:pos x="111" y="61"/>
                </a:cxn>
                <a:cxn ang="0">
                  <a:pos x="111" y="61"/>
                </a:cxn>
                <a:cxn ang="0">
                  <a:pos x="128" y="34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3"/>
                </a:cxn>
                <a:cxn ang="0">
                  <a:pos x="143" y="2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134" y="0"/>
                </a:cxn>
                <a:cxn ang="0">
                  <a:pos x="128" y="5"/>
                </a:cxn>
                <a:cxn ang="0">
                  <a:pos x="119" y="10"/>
                </a:cxn>
                <a:cxn ang="0">
                  <a:pos x="110" y="19"/>
                </a:cxn>
                <a:cxn ang="0">
                  <a:pos x="87" y="38"/>
                </a:cxn>
                <a:cxn ang="0">
                  <a:pos x="66" y="61"/>
                </a:cxn>
                <a:cxn ang="0">
                  <a:pos x="66" y="61"/>
                </a:cxn>
                <a:cxn ang="0">
                  <a:pos x="44" y="106"/>
                </a:cxn>
                <a:cxn ang="0">
                  <a:pos x="26" y="150"/>
                </a:cxn>
                <a:cxn ang="0">
                  <a:pos x="11" y="19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5" y="264"/>
                </a:cxn>
                <a:cxn ang="0">
                  <a:pos x="11" y="287"/>
                </a:cxn>
                <a:cxn ang="0">
                  <a:pos x="20" y="311"/>
                </a:cxn>
                <a:cxn ang="0">
                  <a:pos x="32" y="334"/>
                </a:cxn>
                <a:cxn ang="0">
                  <a:pos x="32" y="334"/>
                </a:cxn>
                <a:cxn ang="0">
                  <a:pos x="35" y="291"/>
                </a:cxn>
                <a:cxn ang="0">
                  <a:pos x="43" y="250"/>
                </a:cxn>
                <a:cxn ang="0">
                  <a:pos x="43" y="250"/>
                </a:cxn>
              </a:cxnLst>
              <a:rect l="0" t="0" r="r" b="b"/>
              <a:pathLst>
                <a:path w="145" h="334">
                  <a:moveTo>
                    <a:pt x="43" y="250"/>
                  </a:moveTo>
                  <a:lnTo>
                    <a:pt x="43" y="250"/>
                  </a:lnTo>
                  <a:lnTo>
                    <a:pt x="37" y="227"/>
                  </a:lnTo>
                  <a:lnTo>
                    <a:pt x="32" y="206"/>
                  </a:lnTo>
                  <a:lnTo>
                    <a:pt x="32" y="183"/>
                  </a:lnTo>
                  <a:lnTo>
                    <a:pt x="35" y="160"/>
                  </a:lnTo>
                  <a:lnTo>
                    <a:pt x="35" y="160"/>
                  </a:lnTo>
                  <a:lnTo>
                    <a:pt x="38" y="148"/>
                  </a:lnTo>
                  <a:lnTo>
                    <a:pt x="43" y="138"/>
                  </a:lnTo>
                  <a:lnTo>
                    <a:pt x="50" y="127"/>
                  </a:lnTo>
                  <a:lnTo>
                    <a:pt x="58" y="115"/>
                  </a:lnTo>
                  <a:lnTo>
                    <a:pt x="76" y="9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28" y="34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3"/>
                  </a:lnTo>
                  <a:lnTo>
                    <a:pt x="143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4" y="0"/>
                  </a:lnTo>
                  <a:lnTo>
                    <a:pt x="128" y="5"/>
                  </a:lnTo>
                  <a:lnTo>
                    <a:pt x="119" y="10"/>
                  </a:lnTo>
                  <a:lnTo>
                    <a:pt x="110" y="19"/>
                  </a:lnTo>
                  <a:lnTo>
                    <a:pt x="87" y="38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44" y="106"/>
                  </a:lnTo>
                  <a:lnTo>
                    <a:pt x="26" y="150"/>
                  </a:lnTo>
                  <a:lnTo>
                    <a:pt x="11" y="19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5" y="264"/>
                  </a:lnTo>
                  <a:lnTo>
                    <a:pt x="11" y="287"/>
                  </a:lnTo>
                  <a:lnTo>
                    <a:pt x="20" y="311"/>
                  </a:lnTo>
                  <a:lnTo>
                    <a:pt x="32" y="334"/>
                  </a:lnTo>
                  <a:lnTo>
                    <a:pt x="32" y="334"/>
                  </a:lnTo>
                  <a:lnTo>
                    <a:pt x="35" y="291"/>
                  </a:lnTo>
                  <a:lnTo>
                    <a:pt x="43" y="250"/>
                  </a:lnTo>
                  <a:lnTo>
                    <a:pt x="43" y="25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1176"/>
            <p:cNvSpPr>
              <a:spLocks/>
            </p:cNvSpPr>
            <p:nvPr userDrawn="1"/>
          </p:nvSpPr>
          <p:spPr bwMode="auto">
            <a:xfrm>
              <a:off x="8193111" y="4164018"/>
              <a:ext cx="30162" cy="3651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19" h="23">
                  <a:moveTo>
                    <a:pt x="19" y="0"/>
                  </a:moveTo>
                  <a:lnTo>
                    <a:pt x="19" y="0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1177"/>
            <p:cNvSpPr>
              <a:spLocks/>
            </p:cNvSpPr>
            <p:nvPr userDrawn="1"/>
          </p:nvSpPr>
          <p:spPr bwMode="auto">
            <a:xfrm>
              <a:off x="7786711" y="4214818"/>
              <a:ext cx="371475" cy="827087"/>
            </a:xfrm>
            <a:custGeom>
              <a:avLst/>
              <a:gdLst/>
              <a:ahLst/>
              <a:cxnLst>
                <a:cxn ang="0">
                  <a:pos x="68" y="198"/>
                </a:cxn>
                <a:cxn ang="0">
                  <a:pos x="38" y="262"/>
                </a:cxn>
                <a:cxn ang="0">
                  <a:pos x="19" y="310"/>
                </a:cxn>
                <a:cxn ang="0">
                  <a:pos x="6" y="360"/>
                </a:cxn>
                <a:cxn ang="0">
                  <a:pos x="0" y="387"/>
                </a:cxn>
                <a:cxn ang="0">
                  <a:pos x="0" y="389"/>
                </a:cxn>
                <a:cxn ang="0">
                  <a:pos x="0" y="389"/>
                </a:cxn>
                <a:cxn ang="0">
                  <a:pos x="15" y="433"/>
                </a:cxn>
                <a:cxn ang="0">
                  <a:pos x="39" y="471"/>
                </a:cxn>
                <a:cxn ang="0">
                  <a:pos x="71" y="502"/>
                </a:cxn>
                <a:cxn ang="0">
                  <a:pos x="109" y="521"/>
                </a:cxn>
                <a:cxn ang="0">
                  <a:pos x="103" y="480"/>
                </a:cxn>
                <a:cxn ang="0">
                  <a:pos x="99" y="431"/>
                </a:cxn>
                <a:cxn ang="0">
                  <a:pos x="88" y="419"/>
                </a:cxn>
                <a:cxn ang="0">
                  <a:pos x="71" y="389"/>
                </a:cxn>
                <a:cxn ang="0">
                  <a:pos x="67" y="372"/>
                </a:cxn>
                <a:cxn ang="0">
                  <a:pos x="64" y="332"/>
                </a:cxn>
                <a:cxn ang="0">
                  <a:pos x="71" y="299"/>
                </a:cxn>
                <a:cxn ang="0">
                  <a:pos x="86" y="268"/>
                </a:cxn>
                <a:cxn ang="0">
                  <a:pos x="111" y="244"/>
                </a:cxn>
                <a:cxn ang="0">
                  <a:pos x="125" y="236"/>
                </a:cxn>
                <a:cxn ang="0">
                  <a:pos x="132" y="211"/>
                </a:cxn>
                <a:cxn ang="0">
                  <a:pos x="154" y="157"/>
                </a:cxn>
                <a:cxn ang="0">
                  <a:pos x="181" y="104"/>
                </a:cxn>
                <a:cxn ang="0">
                  <a:pos x="214" y="49"/>
                </a:cxn>
                <a:cxn ang="0">
                  <a:pos x="234" y="20"/>
                </a:cxn>
                <a:cxn ang="0">
                  <a:pos x="233" y="0"/>
                </a:cxn>
                <a:cxn ang="0">
                  <a:pos x="172" y="58"/>
                </a:cxn>
                <a:cxn ang="0">
                  <a:pos x="137" y="98"/>
                </a:cxn>
                <a:cxn ang="0">
                  <a:pos x="102" y="145"/>
                </a:cxn>
                <a:cxn ang="0">
                  <a:pos x="102" y="151"/>
                </a:cxn>
                <a:cxn ang="0">
                  <a:pos x="97" y="165"/>
                </a:cxn>
                <a:cxn ang="0">
                  <a:pos x="82" y="185"/>
                </a:cxn>
                <a:cxn ang="0">
                  <a:pos x="68" y="198"/>
                </a:cxn>
              </a:cxnLst>
              <a:rect l="0" t="0" r="r" b="b"/>
              <a:pathLst>
                <a:path w="234" h="521">
                  <a:moveTo>
                    <a:pt x="68" y="198"/>
                  </a:moveTo>
                  <a:lnTo>
                    <a:pt x="68" y="198"/>
                  </a:lnTo>
                  <a:lnTo>
                    <a:pt x="47" y="241"/>
                  </a:lnTo>
                  <a:lnTo>
                    <a:pt x="38" y="262"/>
                  </a:lnTo>
                  <a:lnTo>
                    <a:pt x="29" y="285"/>
                  </a:lnTo>
                  <a:lnTo>
                    <a:pt x="19" y="310"/>
                  </a:lnTo>
                  <a:lnTo>
                    <a:pt x="12" y="335"/>
                  </a:lnTo>
                  <a:lnTo>
                    <a:pt x="6" y="360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6" y="412"/>
                  </a:lnTo>
                  <a:lnTo>
                    <a:pt x="15" y="433"/>
                  </a:lnTo>
                  <a:lnTo>
                    <a:pt x="27" y="453"/>
                  </a:lnTo>
                  <a:lnTo>
                    <a:pt x="39" y="471"/>
                  </a:lnTo>
                  <a:lnTo>
                    <a:pt x="54" y="486"/>
                  </a:lnTo>
                  <a:lnTo>
                    <a:pt x="71" y="502"/>
                  </a:lnTo>
                  <a:lnTo>
                    <a:pt x="90" y="512"/>
                  </a:lnTo>
                  <a:lnTo>
                    <a:pt x="109" y="521"/>
                  </a:lnTo>
                  <a:lnTo>
                    <a:pt x="109" y="521"/>
                  </a:lnTo>
                  <a:lnTo>
                    <a:pt x="103" y="480"/>
                  </a:lnTo>
                  <a:lnTo>
                    <a:pt x="100" y="457"/>
                  </a:lnTo>
                  <a:lnTo>
                    <a:pt x="99" y="431"/>
                  </a:lnTo>
                  <a:lnTo>
                    <a:pt x="99" y="431"/>
                  </a:lnTo>
                  <a:lnTo>
                    <a:pt x="88" y="419"/>
                  </a:lnTo>
                  <a:lnTo>
                    <a:pt x="77" y="406"/>
                  </a:lnTo>
                  <a:lnTo>
                    <a:pt x="71" y="389"/>
                  </a:lnTo>
                  <a:lnTo>
                    <a:pt x="67" y="372"/>
                  </a:lnTo>
                  <a:lnTo>
                    <a:pt x="67" y="372"/>
                  </a:lnTo>
                  <a:lnTo>
                    <a:pt x="64" y="352"/>
                  </a:lnTo>
                  <a:lnTo>
                    <a:pt x="64" y="332"/>
                  </a:lnTo>
                  <a:lnTo>
                    <a:pt x="67" y="316"/>
                  </a:lnTo>
                  <a:lnTo>
                    <a:pt x="71" y="299"/>
                  </a:lnTo>
                  <a:lnTo>
                    <a:pt x="77" y="284"/>
                  </a:lnTo>
                  <a:lnTo>
                    <a:pt x="86" y="268"/>
                  </a:lnTo>
                  <a:lnTo>
                    <a:pt x="99" y="256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25" y="236"/>
                  </a:lnTo>
                  <a:lnTo>
                    <a:pt x="125" y="236"/>
                  </a:lnTo>
                  <a:lnTo>
                    <a:pt x="132" y="211"/>
                  </a:lnTo>
                  <a:lnTo>
                    <a:pt x="143" y="185"/>
                  </a:lnTo>
                  <a:lnTo>
                    <a:pt x="154" y="157"/>
                  </a:lnTo>
                  <a:lnTo>
                    <a:pt x="166" y="131"/>
                  </a:lnTo>
                  <a:lnTo>
                    <a:pt x="181" y="104"/>
                  </a:lnTo>
                  <a:lnTo>
                    <a:pt x="196" y="76"/>
                  </a:lnTo>
                  <a:lnTo>
                    <a:pt x="214" y="49"/>
                  </a:lnTo>
                  <a:lnTo>
                    <a:pt x="234" y="20"/>
                  </a:lnTo>
                  <a:lnTo>
                    <a:pt x="234" y="2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05" y="25"/>
                  </a:lnTo>
                  <a:lnTo>
                    <a:pt x="172" y="58"/>
                  </a:lnTo>
                  <a:lnTo>
                    <a:pt x="155" y="76"/>
                  </a:lnTo>
                  <a:lnTo>
                    <a:pt x="137" y="98"/>
                  </a:lnTo>
                  <a:lnTo>
                    <a:pt x="120" y="121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51"/>
                  </a:lnTo>
                  <a:lnTo>
                    <a:pt x="100" y="159"/>
                  </a:lnTo>
                  <a:lnTo>
                    <a:pt x="97" y="165"/>
                  </a:lnTo>
                  <a:lnTo>
                    <a:pt x="93" y="171"/>
                  </a:lnTo>
                  <a:lnTo>
                    <a:pt x="82" y="185"/>
                  </a:lnTo>
                  <a:lnTo>
                    <a:pt x="68" y="198"/>
                  </a:lnTo>
                  <a:lnTo>
                    <a:pt x="68" y="19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1178"/>
            <p:cNvSpPr>
              <a:spLocks/>
            </p:cNvSpPr>
            <p:nvPr userDrawn="1"/>
          </p:nvSpPr>
          <p:spPr bwMode="auto">
            <a:xfrm>
              <a:off x="7766073" y="4962530"/>
              <a:ext cx="223838" cy="2016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31"/>
                </a:cxn>
                <a:cxn ang="0">
                  <a:pos x="0" y="61"/>
                </a:cxn>
                <a:cxn ang="0">
                  <a:pos x="2" y="93"/>
                </a:cxn>
                <a:cxn ang="0">
                  <a:pos x="5" y="127"/>
                </a:cxn>
                <a:cxn ang="0">
                  <a:pos x="141" y="119"/>
                </a:cxn>
                <a:cxn ang="0">
                  <a:pos x="141" y="119"/>
                </a:cxn>
                <a:cxn ang="0">
                  <a:pos x="139" y="114"/>
                </a:cxn>
                <a:cxn ang="0">
                  <a:pos x="139" y="114"/>
                </a:cxn>
                <a:cxn ang="0">
                  <a:pos x="122" y="110"/>
                </a:cxn>
                <a:cxn ang="0">
                  <a:pos x="107" y="105"/>
                </a:cxn>
                <a:cxn ang="0">
                  <a:pos x="92" y="98"/>
                </a:cxn>
                <a:cxn ang="0">
                  <a:pos x="78" y="90"/>
                </a:cxn>
                <a:cxn ang="0">
                  <a:pos x="64" y="81"/>
                </a:cxn>
                <a:cxn ang="0">
                  <a:pos x="51" y="70"/>
                </a:cxn>
                <a:cxn ang="0">
                  <a:pos x="39" y="56"/>
                </a:cxn>
                <a:cxn ang="0">
                  <a:pos x="28" y="43"/>
                </a:cxn>
                <a:cxn ang="0">
                  <a:pos x="28" y="43"/>
                </a:cxn>
                <a:cxn ang="0">
                  <a:pos x="14" y="2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1" h="127">
                  <a:moveTo>
                    <a:pt x="2" y="0"/>
                  </a:moveTo>
                  <a:lnTo>
                    <a:pt x="2" y="0"/>
                  </a:lnTo>
                  <a:lnTo>
                    <a:pt x="0" y="31"/>
                  </a:lnTo>
                  <a:lnTo>
                    <a:pt x="0" y="61"/>
                  </a:lnTo>
                  <a:lnTo>
                    <a:pt x="2" y="93"/>
                  </a:lnTo>
                  <a:lnTo>
                    <a:pt x="5" y="127"/>
                  </a:lnTo>
                  <a:lnTo>
                    <a:pt x="141" y="119"/>
                  </a:lnTo>
                  <a:lnTo>
                    <a:pt x="141" y="119"/>
                  </a:lnTo>
                  <a:lnTo>
                    <a:pt x="139" y="114"/>
                  </a:lnTo>
                  <a:lnTo>
                    <a:pt x="139" y="114"/>
                  </a:lnTo>
                  <a:lnTo>
                    <a:pt x="122" y="110"/>
                  </a:lnTo>
                  <a:lnTo>
                    <a:pt x="107" y="105"/>
                  </a:lnTo>
                  <a:lnTo>
                    <a:pt x="92" y="98"/>
                  </a:lnTo>
                  <a:lnTo>
                    <a:pt x="78" y="90"/>
                  </a:lnTo>
                  <a:lnTo>
                    <a:pt x="64" y="81"/>
                  </a:lnTo>
                  <a:lnTo>
                    <a:pt x="51" y="70"/>
                  </a:lnTo>
                  <a:lnTo>
                    <a:pt x="39" y="56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14" y="2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1179"/>
            <p:cNvSpPr>
              <a:spLocks/>
            </p:cNvSpPr>
            <p:nvPr userDrawn="1"/>
          </p:nvSpPr>
          <p:spPr bwMode="auto">
            <a:xfrm>
              <a:off x="7894661" y="4445005"/>
              <a:ext cx="53975" cy="8413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17" y="26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14" y="40"/>
                </a:cxn>
                <a:cxn ang="0">
                  <a:pos x="25" y="26"/>
                </a:cxn>
                <a:cxn ang="0">
                  <a:pos x="29" y="20"/>
                </a:cxn>
                <a:cxn ang="0">
                  <a:pos x="32" y="14"/>
                </a:cxn>
                <a:cxn ang="0">
                  <a:pos x="34" y="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34" h="53">
                  <a:moveTo>
                    <a:pt x="34" y="0"/>
                  </a:moveTo>
                  <a:lnTo>
                    <a:pt x="34" y="0"/>
                  </a:lnTo>
                  <a:lnTo>
                    <a:pt x="17" y="26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4" y="40"/>
                  </a:lnTo>
                  <a:lnTo>
                    <a:pt x="25" y="26"/>
                  </a:lnTo>
                  <a:lnTo>
                    <a:pt x="29" y="20"/>
                  </a:lnTo>
                  <a:lnTo>
                    <a:pt x="32" y="14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1180"/>
            <p:cNvSpPr>
              <a:spLocks/>
            </p:cNvSpPr>
            <p:nvPr userDrawn="1"/>
          </p:nvSpPr>
          <p:spPr bwMode="auto">
            <a:xfrm>
              <a:off x="8156598" y="4186243"/>
              <a:ext cx="38100" cy="60325"/>
            </a:xfrm>
            <a:custGeom>
              <a:avLst/>
              <a:gdLst/>
              <a:ahLst/>
              <a:cxnLst>
                <a:cxn ang="0">
                  <a:pos x="23" y="9"/>
                </a:cxn>
                <a:cxn ang="0">
                  <a:pos x="23" y="9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38"/>
                </a:cxn>
                <a:cxn ang="0">
                  <a:pos x="1" y="38"/>
                </a:cxn>
                <a:cxn ang="0">
                  <a:pos x="23" y="9"/>
                </a:cxn>
                <a:cxn ang="0">
                  <a:pos x="23" y="9"/>
                </a:cxn>
              </a:cxnLst>
              <a:rect l="0" t="0" r="r" b="b"/>
              <a:pathLst>
                <a:path w="24" h="38">
                  <a:moveTo>
                    <a:pt x="23" y="9"/>
                  </a:moveTo>
                  <a:lnTo>
                    <a:pt x="23" y="9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23" y="9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1181"/>
            <p:cNvSpPr>
              <a:spLocks/>
            </p:cNvSpPr>
            <p:nvPr userDrawn="1"/>
          </p:nvSpPr>
          <p:spPr bwMode="auto">
            <a:xfrm>
              <a:off x="7769248" y="4829180"/>
              <a:ext cx="217488" cy="314325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1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3" y="41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105"/>
                </a:cxn>
                <a:cxn ang="0">
                  <a:pos x="26" y="127"/>
                </a:cxn>
                <a:cxn ang="0">
                  <a:pos x="26" y="127"/>
                </a:cxn>
                <a:cxn ang="0">
                  <a:pos x="37" y="140"/>
                </a:cxn>
                <a:cxn ang="0">
                  <a:pos x="49" y="154"/>
                </a:cxn>
                <a:cxn ang="0">
                  <a:pos x="62" y="165"/>
                </a:cxn>
                <a:cxn ang="0">
                  <a:pos x="76" y="174"/>
                </a:cxn>
                <a:cxn ang="0">
                  <a:pos x="90" y="182"/>
                </a:cxn>
                <a:cxn ang="0">
                  <a:pos x="105" y="189"/>
                </a:cxn>
                <a:cxn ang="0">
                  <a:pos x="120" y="194"/>
                </a:cxn>
                <a:cxn ang="0">
                  <a:pos x="137" y="198"/>
                </a:cxn>
                <a:cxn ang="0">
                  <a:pos x="137" y="198"/>
                </a:cxn>
                <a:cxn ang="0">
                  <a:pos x="129" y="174"/>
                </a:cxn>
                <a:cxn ang="0">
                  <a:pos x="125" y="157"/>
                </a:cxn>
                <a:cxn ang="0">
                  <a:pos x="120" y="134"/>
                </a:cxn>
                <a:cxn ang="0">
                  <a:pos x="120" y="134"/>
                </a:cxn>
                <a:cxn ang="0">
                  <a:pos x="101" y="125"/>
                </a:cxn>
                <a:cxn ang="0">
                  <a:pos x="82" y="115"/>
                </a:cxn>
                <a:cxn ang="0">
                  <a:pos x="65" y="99"/>
                </a:cxn>
                <a:cxn ang="0">
                  <a:pos x="50" y="84"/>
                </a:cxn>
                <a:cxn ang="0">
                  <a:pos x="38" y="66"/>
                </a:cxn>
                <a:cxn ang="0">
                  <a:pos x="26" y="46"/>
                </a:cxn>
                <a:cxn ang="0">
                  <a:pos x="17" y="25"/>
                </a:cxn>
                <a:cxn ang="0">
                  <a:pos x="11" y="2"/>
                </a:cxn>
                <a:cxn ang="0">
                  <a:pos x="11" y="2"/>
                </a:cxn>
              </a:cxnLst>
              <a:rect l="0" t="0" r="r" b="b"/>
              <a:pathLst>
                <a:path w="137" h="198">
                  <a:moveTo>
                    <a:pt x="11" y="2"/>
                  </a:moveTo>
                  <a:lnTo>
                    <a:pt x="11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3" y="41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105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37" y="140"/>
                  </a:lnTo>
                  <a:lnTo>
                    <a:pt x="49" y="154"/>
                  </a:lnTo>
                  <a:lnTo>
                    <a:pt x="62" y="165"/>
                  </a:lnTo>
                  <a:lnTo>
                    <a:pt x="76" y="174"/>
                  </a:lnTo>
                  <a:lnTo>
                    <a:pt x="90" y="182"/>
                  </a:lnTo>
                  <a:lnTo>
                    <a:pt x="105" y="189"/>
                  </a:lnTo>
                  <a:lnTo>
                    <a:pt x="120" y="194"/>
                  </a:lnTo>
                  <a:lnTo>
                    <a:pt x="137" y="198"/>
                  </a:lnTo>
                  <a:lnTo>
                    <a:pt x="137" y="198"/>
                  </a:lnTo>
                  <a:lnTo>
                    <a:pt x="129" y="174"/>
                  </a:lnTo>
                  <a:lnTo>
                    <a:pt x="125" y="157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01" y="125"/>
                  </a:lnTo>
                  <a:lnTo>
                    <a:pt x="82" y="115"/>
                  </a:lnTo>
                  <a:lnTo>
                    <a:pt x="65" y="99"/>
                  </a:lnTo>
                  <a:lnTo>
                    <a:pt x="50" y="84"/>
                  </a:lnTo>
                  <a:lnTo>
                    <a:pt x="38" y="66"/>
                  </a:lnTo>
                  <a:lnTo>
                    <a:pt x="26" y="46"/>
                  </a:lnTo>
                  <a:lnTo>
                    <a:pt x="17" y="25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1182"/>
            <p:cNvSpPr>
              <a:spLocks/>
            </p:cNvSpPr>
            <p:nvPr userDrawn="1"/>
          </p:nvSpPr>
          <p:spPr bwMode="auto">
            <a:xfrm>
              <a:off x="7888311" y="4589468"/>
              <a:ext cx="96837" cy="309562"/>
            </a:xfrm>
            <a:custGeom>
              <a:avLst/>
              <a:gdLst/>
              <a:ahLst/>
              <a:cxnLst>
                <a:cxn ang="0">
                  <a:pos x="3" y="136"/>
                </a:cxn>
                <a:cxn ang="0">
                  <a:pos x="3" y="136"/>
                </a:cxn>
                <a:cxn ang="0">
                  <a:pos x="7" y="153"/>
                </a:cxn>
                <a:cxn ang="0">
                  <a:pos x="13" y="170"/>
                </a:cxn>
                <a:cxn ang="0">
                  <a:pos x="24" y="183"/>
                </a:cxn>
                <a:cxn ang="0">
                  <a:pos x="35" y="195"/>
                </a:cxn>
                <a:cxn ang="0">
                  <a:pos x="35" y="195"/>
                </a:cxn>
                <a:cxn ang="0">
                  <a:pos x="35" y="151"/>
                </a:cxn>
                <a:cxn ang="0">
                  <a:pos x="36" y="128"/>
                </a:cxn>
                <a:cxn ang="0">
                  <a:pos x="39" y="104"/>
                </a:cxn>
                <a:cxn ang="0">
                  <a:pos x="42" y="80"/>
                </a:cxn>
                <a:cxn ang="0">
                  <a:pos x="47" y="54"/>
                </a:cxn>
                <a:cxn ang="0">
                  <a:pos x="53" y="28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47" y="8"/>
                </a:cxn>
                <a:cxn ang="0">
                  <a:pos x="47" y="8"/>
                </a:cxn>
                <a:cxn ang="0">
                  <a:pos x="35" y="20"/>
                </a:cxn>
                <a:cxn ang="0">
                  <a:pos x="22" y="32"/>
                </a:cxn>
                <a:cxn ang="0">
                  <a:pos x="13" y="48"/>
                </a:cxn>
                <a:cxn ang="0">
                  <a:pos x="7" y="63"/>
                </a:cxn>
                <a:cxn ang="0">
                  <a:pos x="3" y="80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3" y="136"/>
                </a:cxn>
                <a:cxn ang="0">
                  <a:pos x="3" y="136"/>
                </a:cxn>
              </a:cxnLst>
              <a:rect l="0" t="0" r="r" b="b"/>
              <a:pathLst>
                <a:path w="61" h="195">
                  <a:moveTo>
                    <a:pt x="3" y="136"/>
                  </a:moveTo>
                  <a:lnTo>
                    <a:pt x="3" y="136"/>
                  </a:lnTo>
                  <a:lnTo>
                    <a:pt x="7" y="153"/>
                  </a:lnTo>
                  <a:lnTo>
                    <a:pt x="13" y="170"/>
                  </a:lnTo>
                  <a:lnTo>
                    <a:pt x="24" y="183"/>
                  </a:lnTo>
                  <a:lnTo>
                    <a:pt x="35" y="195"/>
                  </a:lnTo>
                  <a:lnTo>
                    <a:pt x="35" y="195"/>
                  </a:lnTo>
                  <a:lnTo>
                    <a:pt x="35" y="151"/>
                  </a:lnTo>
                  <a:lnTo>
                    <a:pt x="36" y="128"/>
                  </a:lnTo>
                  <a:lnTo>
                    <a:pt x="39" y="104"/>
                  </a:lnTo>
                  <a:lnTo>
                    <a:pt x="42" y="80"/>
                  </a:lnTo>
                  <a:lnTo>
                    <a:pt x="47" y="54"/>
                  </a:lnTo>
                  <a:lnTo>
                    <a:pt x="53" y="28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35" y="20"/>
                  </a:lnTo>
                  <a:lnTo>
                    <a:pt x="22" y="32"/>
                  </a:lnTo>
                  <a:lnTo>
                    <a:pt x="13" y="48"/>
                  </a:lnTo>
                  <a:lnTo>
                    <a:pt x="7" y="63"/>
                  </a:lnTo>
                  <a:lnTo>
                    <a:pt x="3" y="80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3" y="136"/>
                  </a:lnTo>
                  <a:lnTo>
                    <a:pt x="3" y="136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1183"/>
            <p:cNvSpPr>
              <a:spLocks/>
            </p:cNvSpPr>
            <p:nvPr userDrawn="1"/>
          </p:nvSpPr>
          <p:spPr bwMode="auto">
            <a:xfrm>
              <a:off x="8521723" y="4425955"/>
              <a:ext cx="153988" cy="514350"/>
            </a:xfrm>
            <a:custGeom>
              <a:avLst/>
              <a:gdLst/>
              <a:ahLst/>
              <a:cxnLst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35" y="161"/>
                </a:cxn>
                <a:cxn ang="0">
                  <a:pos x="32" y="142"/>
                </a:cxn>
                <a:cxn ang="0">
                  <a:pos x="32" y="120"/>
                </a:cxn>
                <a:cxn ang="0">
                  <a:pos x="35" y="100"/>
                </a:cxn>
                <a:cxn ang="0">
                  <a:pos x="35" y="100"/>
                </a:cxn>
                <a:cxn ang="0">
                  <a:pos x="36" y="90"/>
                </a:cxn>
                <a:cxn ang="0">
                  <a:pos x="41" y="81"/>
                </a:cxn>
                <a:cxn ang="0">
                  <a:pos x="45" y="71"/>
                </a:cxn>
                <a:cxn ang="0">
                  <a:pos x="52" y="62"/>
                </a:cxn>
                <a:cxn ang="0">
                  <a:pos x="67" y="46"/>
                </a:cxn>
                <a:cxn ang="0">
                  <a:pos x="84" y="30"/>
                </a:cxn>
                <a:cxn ang="0">
                  <a:pos x="84" y="3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35" y="39"/>
                </a:cxn>
                <a:cxn ang="0">
                  <a:pos x="18" y="61"/>
                </a:cxn>
                <a:cxn ang="0">
                  <a:pos x="18" y="61"/>
                </a:cxn>
                <a:cxn ang="0">
                  <a:pos x="12" y="74"/>
                </a:cxn>
                <a:cxn ang="0">
                  <a:pos x="7" y="88"/>
                </a:cxn>
                <a:cxn ang="0">
                  <a:pos x="4" y="102"/>
                </a:cxn>
                <a:cxn ang="0">
                  <a:pos x="1" y="117"/>
                </a:cxn>
                <a:cxn ang="0">
                  <a:pos x="0" y="131"/>
                </a:cxn>
                <a:cxn ang="0">
                  <a:pos x="0" y="146"/>
                </a:cxn>
                <a:cxn ang="0">
                  <a:pos x="1" y="160"/>
                </a:cxn>
                <a:cxn ang="0">
                  <a:pos x="3" y="175"/>
                </a:cxn>
                <a:cxn ang="0">
                  <a:pos x="6" y="190"/>
                </a:cxn>
                <a:cxn ang="0">
                  <a:pos x="9" y="206"/>
                </a:cxn>
                <a:cxn ang="0">
                  <a:pos x="15" y="221"/>
                </a:cxn>
                <a:cxn ang="0">
                  <a:pos x="21" y="236"/>
                </a:cxn>
                <a:cxn ang="0">
                  <a:pos x="27" y="251"/>
                </a:cxn>
                <a:cxn ang="0">
                  <a:pos x="36" y="266"/>
                </a:cxn>
                <a:cxn ang="0">
                  <a:pos x="56" y="297"/>
                </a:cxn>
                <a:cxn ang="0">
                  <a:pos x="56" y="297"/>
                </a:cxn>
                <a:cxn ang="0">
                  <a:pos x="67" y="312"/>
                </a:cxn>
                <a:cxn ang="0">
                  <a:pos x="80" y="324"/>
                </a:cxn>
                <a:cxn ang="0">
                  <a:pos x="80" y="324"/>
                </a:cxn>
                <a:cxn ang="0">
                  <a:pos x="97" y="277"/>
                </a:cxn>
                <a:cxn ang="0">
                  <a:pos x="97" y="277"/>
                </a:cxn>
                <a:cxn ang="0">
                  <a:pos x="87" y="268"/>
                </a:cxn>
                <a:cxn ang="0">
                  <a:pos x="77" y="257"/>
                </a:cxn>
                <a:cxn ang="0">
                  <a:pos x="70" y="247"/>
                </a:cxn>
                <a:cxn ang="0">
                  <a:pos x="62" y="236"/>
                </a:cxn>
                <a:cxn ang="0">
                  <a:pos x="56" y="224"/>
                </a:cxn>
                <a:cxn ang="0">
                  <a:pos x="50" y="210"/>
                </a:cxn>
                <a:cxn ang="0">
                  <a:pos x="45" y="196"/>
                </a:cxn>
                <a:cxn ang="0">
                  <a:pos x="41" y="183"/>
                </a:cxn>
                <a:cxn ang="0">
                  <a:pos x="41" y="183"/>
                </a:cxn>
              </a:cxnLst>
              <a:rect l="0" t="0" r="r" b="b"/>
              <a:pathLst>
                <a:path w="97" h="324">
                  <a:moveTo>
                    <a:pt x="41" y="183"/>
                  </a:moveTo>
                  <a:lnTo>
                    <a:pt x="41" y="183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35" y="161"/>
                  </a:lnTo>
                  <a:lnTo>
                    <a:pt x="32" y="142"/>
                  </a:lnTo>
                  <a:lnTo>
                    <a:pt x="32" y="120"/>
                  </a:lnTo>
                  <a:lnTo>
                    <a:pt x="35" y="100"/>
                  </a:lnTo>
                  <a:lnTo>
                    <a:pt x="35" y="100"/>
                  </a:lnTo>
                  <a:lnTo>
                    <a:pt x="36" y="90"/>
                  </a:lnTo>
                  <a:lnTo>
                    <a:pt x="41" y="81"/>
                  </a:lnTo>
                  <a:lnTo>
                    <a:pt x="45" y="71"/>
                  </a:lnTo>
                  <a:lnTo>
                    <a:pt x="52" y="62"/>
                  </a:lnTo>
                  <a:lnTo>
                    <a:pt x="67" y="46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5" y="39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2" y="74"/>
                  </a:lnTo>
                  <a:lnTo>
                    <a:pt x="7" y="88"/>
                  </a:lnTo>
                  <a:lnTo>
                    <a:pt x="4" y="102"/>
                  </a:lnTo>
                  <a:lnTo>
                    <a:pt x="1" y="117"/>
                  </a:lnTo>
                  <a:lnTo>
                    <a:pt x="0" y="131"/>
                  </a:lnTo>
                  <a:lnTo>
                    <a:pt x="0" y="146"/>
                  </a:lnTo>
                  <a:lnTo>
                    <a:pt x="1" y="160"/>
                  </a:lnTo>
                  <a:lnTo>
                    <a:pt x="3" y="175"/>
                  </a:lnTo>
                  <a:lnTo>
                    <a:pt x="6" y="190"/>
                  </a:lnTo>
                  <a:lnTo>
                    <a:pt x="9" y="206"/>
                  </a:lnTo>
                  <a:lnTo>
                    <a:pt x="15" y="221"/>
                  </a:lnTo>
                  <a:lnTo>
                    <a:pt x="21" y="236"/>
                  </a:lnTo>
                  <a:lnTo>
                    <a:pt x="27" y="251"/>
                  </a:lnTo>
                  <a:lnTo>
                    <a:pt x="36" y="266"/>
                  </a:lnTo>
                  <a:lnTo>
                    <a:pt x="56" y="297"/>
                  </a:lnTo>
                  <a:lnTo>
                    <a:pt x="56" y="297"/>
                  </a:lnTo>
                  <a:lnTo>
                    <a:pt x="67" y="312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97" y="277"/>
                  </a:lnTo>
                  <a:lnTo>
                    <a:pt x="97" y="277"/>
                  </a:lnTo>
                  <a:lnTo>
                    <a:pt x="87" y="268"/>
                  </a:lnTo>
                  <a:lnTo>
                    <a:pt x="77" y="257"/>
                  </a:lnTo>
                  <a:lnTo>
                    <a:pt x="70" y="247"/>
                  </a:lnTo>
                  <a:lnTo>
                    <a:pt x="62" y="236"/>
                  </a:lnTo>
                  <a:lnTo>
                    <a:pt x="56" y="224"/>
                  </a:lnTo>
                  <a:lnTo>
                    <a:pt x="50" y="210"/>
                  </a:lnTo>
                  <a:lnTo>
                    <a:pt x="45" y="196"/>
                  </a:lnTo>
                  <a:lnTo>
                    <a:pt x="41" y="183"/>
                  </a:lnTo>
                  <a:lnTo>
                    <a:pt x="41" y="183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1184"/>
            <p:cNvSpPr>
              <a:spLocks/>
            </p:cNvSpPr>
            <p:nvPr userDrawn="1"/>
          </p:nvSpPr>
          <p:spPr bwMode="auto">
            <a:xfrm>
              <a:off x="8680473" y="4584705"/>
              <a:ext cx="34925" cy="1651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16"/>
                </a:cxn>
                <a:cxn ang="0">
                  <a:pos x="0" y="32"/>
                </a:cxn>
                <a:cxn ang="0">
                  <a:pos x="0" y="49"/>
                </a:cxn>
                <a:cxn ang="0">
                  <a:pos x="2" y="67"/>
                </a:cxn>
                <a:cxn ang="0">
                  <a:pos x="2" y="67"/>
                </a:cxn>
                <a:cxn ang="0">
                  <a:pos x="5" y="78"/>
                </a:cxn>
                <a:cxn ang="0">
                  <a:pos x="8" y="87"/>
                </a:cxn>
                <a:cxn ang="0">
                  <a:pos x="11" y="95"/>
                </a:cxn>
                <a:cxn ang="0">
                  <a:pos x="16" y="104"/>
                </a:cxn>
                <a:cxn ang="0">
                  <a:pos x="16" y="10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6" y="37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2" h="104">
                  <a:moveTo>
                    <a:pt x="6" y="0"/>
                  </a:moveTo>
                  <a:lnTo>
                    <a:pt x="6" y="0"/>
                  </a:lnTo>
                  <a:lnTo>
                    <a:pt x="2" y="16"/>
                  </a:lnTo>
                  <a:lnTo>
                    <a:pt x="0" y="32"/>
                  </a:lnTo>
                  <a:lnTo>
                    <a:pt x="0" y="49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5" y="78"/>
                  </a:lnTo>
                  <a:lnTo>
                    <a:pt x="8" y="87"/>
                  </a:lnTo>
                  <a:lnTo>
                    <a:pt x="11" y="95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6" y="3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1185"/>
            <p:cNvSpPr>
              <a:spLocks/>
            </p:cNvSpPr>
            <p:nvPr userDrawn="1"/>
          </p:nvSpPr>
          <p:spPr bwMode="auto">
            <a:xfrm>
              <a:off x="8366148" y="5322893"/>
              <a:ext cx="68263" cy="69850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22" y="2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31" y="8"/>
                </a:cxn>
                <a:cxn ang="0">
                  <a:pos x="22" y="17"/>
                </a:cxn>
                <a:cxn ang="0">
                  <a:pos x="12" y="26"/>
                </a:cxn>
                <a:cxn ang="0">
                  <a:pos x="5" y="37"/>
                </a:cxn>
                <a:cxn ang="0">
                  <a:pos x="5" y="37"/>
                </a:cxn>
              </a:cxnLst>
              <a:rect l="0" t="0" r="r" b="b"/>
              <a:pathLst>
                <a:path w="43" h="44">
                  <a:moveTo>
                    <a:pt x="5" y="37"/>
                  </a:moveTo>
                  <a:lnTo>
                    <a:pt x="5" y="3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2" y="2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1" y="8"/>
                  </a:lnTo>
                  <a:lnTo>
                    <a:pt x="22" y="17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1186"/>
            <p:cNvSpPr>
              <a:spLocks/>
            </p:cNvSpPr>
            <p:nvPr userDrawn="1"/>
          </p:nvSpPr>
          <p:spPr bwMode="auto">
            <a:xfrm>
              <a:off x="8193111" y="5141918"/>
              <a:ext cx="361950" cy="377825"/>
            </a:xfrm>
            <a:custGeom>
              <a:avLst/>
              <a:gdLst/>
              <a:ahLst/>
              <a:cxnLst>
                <a:cxn ang="0">
                  <a:pos x="71" y="99"/>
                </a:cxn>
                <a:cxn ang="0">
                  <a:pos x="71" y="99"/>
                </a:cxn>
                <a:cxn ang="0">
                  <a:pos x="85" y="84"/>
                </a:cxn>
                <a:cxn ang="0">
                  <a:pos x="99" y="71"/>
                </a:cxn>
                <a:cxn ang="0">
                  <a:pos x="114" y="61"/>
                </a:cxn>
                <a:cxn ang="0">
                  <a:pos x="131" y="52"/>
                </a:cxn>
                <a:cxn ang="0">
                  <a:pos x="149" y="46"/>
                </a:cxn>
                <a:cxn ang="0">
                  <a:pos x="169" y="39"/>
                </a:cxn>
                <a:cxn ang="0">
                  <a:pos x="187" y="38"/>
                </a:cxn>
                <a:cxn ang="0">
                  <a:pos x="208" y="36"/>
                </a:cxn>
                <a:cxn ang="0">
                  <a:pos x="208" y="36"/>
                </a:cxn>
                <a:cxn ang="0">
                  <a:pos x="228" y="1"/>
                </a:cxn>
                <a:cxn ang="0">
                  <a:pos x="228" y="1"/>
                </a:cxn>
                <a:cxn ang="0">
                  <a:pos x="207" y="0"/>
                </a:cxn>
                <a:cxn ang="0">
                  <a:pos x="182" y="0"/>
                </a:cxn>
                <a:cxn ang="0">
                  <a:pos x="158" y="1"/>
                </a:cxn>
                <a:cxn ang="0">
                  <a:pos x="132" y="6"/>
                </a:cxn>
                <a:cxn ang="0">
                  <a:pos x="132" y="6"/>
                </a:cxn>
                <a:cxn ang="0">
                  <a:pos x="118" y="9"/>
                </a:cxn>
                <a:cxn ang="0">
                  <a:pos x="106" y="12"/>
                </a:cxn>
                <a:cxn ang="0">
                  <a:pos x="94" y="17"/>
                </a:cxn>
                <a:cxn ang="0">
                  <a:pos x="83" y="23"/>
                </a:cxn>
                <a:cxn ang="0">
                  <a:pos x="73" y="29"/>
                </a:cxn>
                <a:cxn ang="0">
                  <a:pos x="62" y="36"/>
                </a:cxn>
                <a:cxn ang="0">
                  <a:pos x="53" y="44"/>
                </a:cxn>
                <a:cxn ang="0">
                  <a:pos x="44" y="53"/>
                </a:cxn>
                <a:cxn ang="0">
                  <a:pos x="35" y="64"/>
                </a:cxn>
                <a:cxn ang="0">
                  <a:pos x="29" y="75"/>
                </a:cxn>
                <a:cxn ang="0">
                  <a:pos x="21" y="85"/>
                </a:cxn>
                <a:cxn ang="0">
                  <a:pos x="16" y="97"/>
                </a:cxn>
                <a:cxn ang="0">
                  <a:pos x="10" y="110"/>
                </a:cxn>
                <a:cxn ang="0">
                  <a:pos x="7" y="122"/>
                </a:cxn>
                <a:cxn ang="0">
                  <a:pos x="4" y="135"/>
                </a:cxn>
                <a:cxn ang="0">
                  <a:pos x="1" y="149"/>
                </a:cxn>
                <a:cxn ang="0">
                  <a:pos x="1" y="149"/>
                </a:cxn>
                <a:cxn ang="0">
                  <a:pos x="0" y="172"/>
                </a:cxn>
                <a:cxn ang="0">
                  <a:pos x="1" y="195"/>
                </a:cxn>
                <a:cxn ang="0">
                  <a:pos x="4" y="216"/>
                </a:cxn>
                <a:cxn ang="0">
                  <a:pos x="9" y="238"/>
                </a:cxn>
                <a:cxn ang="0">
                  <a:pos x="9" y="238"/>
                </a:cxn>
                <a:cxn ang="0">
                  <a:pos x="42" y="216"/>
                </a:cxn>
                <a:cxn ang="0">
                  <a:pos x="42" y="216"/>
                </a:cxn>
                <a:cxn ang="0">
                  <a:pos x="41" y="203"/>
                </a:cxn>
                <a:cxn ang="0">
                  <a:pos x="39" y="187"/>
                </a:cxn>
                <a:cxn ang="0">
                  <a:pos x="41" y="174"/>
                </a:cxn>
                <a:cxn ang="0">
                  <a:pos x="44" y="158"/>
                </a:cxn>
                <a:cxn ang="0">
                  <a:pos x="48" y="143"/>
                </a:cxn>
                <a:cxn ang="0">
                  <a:pos x="54" y="128"/>
                </a:cxn>
                <a:cxn ang="0">
                  <a:pos x="62" y="114"/>
                </a:cxn>
                <a:cxn ang="0">
                  <a:pos x="71" y="99"/>
                </a:cxn>
                <a:cxn ang="0">
                  <a:pos x="71" y="99"/>
                </a:cxn>
              </a:cxnLst>
              <a:rect l="0" t="0" r="r" b="b"/>
              <a:pathLst>
                <a:path w="228" h="238">
                  <a:moveTo>
                    <a:pt x="71" y="99"/>
                  </a:moveTo>
                  <a:lnTo>
                    <a:pt x="71" y="99"/>
                  </a:lnTo>
                  <a:lnTo>
                    <a:pt x="85" y="84"/>
                  </a:lnTo>
                  <a:lnTo>
                    <a:pt x="99" y="71"/>
                  </a:lnTo>
                  <a:lnTo>
                    <a:pt x="114" y="61"/>
                  </a:lnTo>
                  <a:lnTo>
                    <a:pt x="131" y="52"/>
                  </a:lnTo>
                  <a:lnTo>
                    <a:pt x="149" y="46"/>
                  </a:lnTo>
                  <a:lnTo>
                    <a:pt x="169" y="39"/>
                  </a:lnTo>
                  <a:lnTo>
                    <a:pt x="187" y="38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07" y="0"/>
                  </a:lnTo>
                  <a:lnTo>
                    <a:pt x="182" y="0"/>
                  </a:lnTo>
                  <a:lnTo>
                    <a:pt x="158" y="1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18" y="9"/>
                  </a:lnTo>
                  <a:lnTo>
                    <a:pt x="106" y="12"/>
                  </a:lnTo>
                  <a:lnTo>
                    <a:pt x="94" y="17"/>
                  </a:lnTo>
                  <a:lnTo>
                    <a:pt x="83" y="23"/>
                  </a:lnTo>
                  <a:lnTo>
                    <a:pt x="73" y="29"/>
                  </a:lnTo>
                  <a:lnTo>
                    <a:pt x="62" y="36"/>
                  </a:lnTo>
                  <a:lnTo>
                    <a:pt x="53" y="44"/>
                  </a:lnTo>
                  <a:lnTo>
                    <a:pt x="44" y="53"/>
                  </a:lnTo>
                  <a:lnTo>
                    <a:pt x="35" y="64"/>
                  </a:lnTo>
                  <a:lnTo>
                    <a:pt x="29" y="75"/>
                  </a:lnTo>
                  <a:lnTo>
                    <a:pt x="21" y="85"/>
                  </a:lnTo>
                  <a:lnTo>
                    <a:pt x="16" y="97"/>
                  </a:lnTo>
                  <a:lnTo>
                    <a:pt x="10" y="110"/>
                  </a:lnTo>
                  <a:lnTo>
                    <a:pt x="7" y="122"/>
                  </a:lnTo>
                  <a:lnTo>
                    <a:pt x="4" y="135"/>
                  </a:lnTo>
                  <a:lnTo>
                    <a:pt x="1" y="149"/>
                  </a:lnTo>
                  <a:lnTo>
                    <a:pt x="1" y="149"/>
                  </a:lnTo>
                  <a:lnTo>
                    <a:pt x="0" y="172"/>
                  </a:lnTo>
                  <a:lnTo>
                    <a:pt x="1" y="195"/>
                  </a:lnTo>
                  <a:lnTo>
                    <a:pt x="4" y="216"/>
                  </a:lnTo>
                  <a:lnTo>
                    <a:pt x="9" y="238"/>
                  </a:lnTo>
                  <a:lnTo>
                    <a:pt x="9" y="238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41" y="203"/>
                  </a:lnTo>
                  <a:lnTo>
                    <a:pt x="39" y="187"/>
                  </a:lnTo>
                  <a:lnTo>
                    <a:pt x="41" y="174"/>
                  </a:lnTo>
                  <a:lnTo>
                    <a:pt x="44" y="158"/>
                  </a:lnTo>
                  <a:lnTo>
                    <a:pt x="48" y="143"/>
                  </a:lnTo>
                  <a:lnTo>
                    <a:pt x="54" y="128"/>
                  </a:lnTo>
                  <a:lnTo>
                    <a:pt x="62" y="114"/>
                  </a:lnTo>
                  <a:lnTo>
                    <a:pt x="71" y="99"/>
                  </a:lnTo>
                  <a:lnTo>
                    <a:pt x="71" y="9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1187"/>
            <p:cNvSpPr>
              <a:spLocks/>
            </p:cNvSpPr>
            <p:nvPr userDrawn="1"/>
          </p:nvSpPr>
          <p:spPr bwMode="auto">
            <a:xfrm>
              <a:off x="8139136" y="5519743"/>
              <a:ext cx="84137" cy="3968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7" y="25"/>
                </a:cxn>
                <a:cxn ang="0">
                  <a:pos x="53" y="25"/>
                </a:cxn>
                <a:cxn ang="0">
                  <a:pos x="53" y="25"/>
                </a:cxn>
                <a:cxn ang="0">
                  <a:pos x="49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23" y="12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53" h="25">
                  <a:moveTo>
                    <a:pt x="0" y="24"/>
                  </a:moveTo>
                  <a:lnTo>
                    <a:pt x="0" y="24"/>
                  </a:lnTo>
                  <a:lnTo>
                    <a:pt x="27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49" y="1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3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1188"/>
            <p:cNvSpPr>
              <a:spLocks/>
            </p:cNvSpPr>
            <p:nvPr userDrawn="1"/>
          </p:nvSpPr>
          <p:spPr bwMode="auto">
            <a:xfrm>
              <a:off x="8434411" y="5194305"/>
              <a:ext cx="255587" cy="192088"/>
            </a:xfrm>
            <a:custGeom>
              <a:avLst/>
              <a:gdLst/>
              <a:ahLst/>
              <a:cxnLst>
                <a:cxn ang="0">
                  <a:pos x="151" y="26"/>
                </a:cxn>
                <a:cxn ang="0">
                  <a:pos x="151" y="26"/>
                </a:cxn>
                <a:cxn ang="0">
                  <a:pos x="137" y="20"/>
                </a:cxn>
                <a:cxn ang="0">
                  <a:pos x="122" y="14"/>
                </a:cxn>
                <a:cxn ang="0">
                  <a:pos x="107" y="11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73" y="5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29" y="43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17" y="72"/>
                </a:cxn>
                <a:cxn ang="0">
                  <a:pos x="26" y="69"/>
                </a:cxn>
                <a:cxn ang="0">
                  <a:pos x="36" y="67"/>
                </a:cxn>
                <a:cxn ang="0">
                  <a:pos x="46" y="66"/>
                </a:cxn>
                <a:cxn ang="0">
                  <a:pos x="56" y="66"/>
                </a:cxn>
                <a:cxn ang="0">
                  <a:pos x="67" y="67"/>
                </a:cxn>
                <a:cxn ang="0">
                  <a:pos x="78" y="69"/>
                </a:cxn>
                <a:cxn ang="0">
                  <a:pos x="78" y="69"/>
                </a:cxn>
                <a:cxn ang="0">
                  <a:pos x="99" y="78"/>
                </a:cxn>
                <a:cxn ang="0">
                  <a:pos x="119" y="89"/>
                </a:cxn>
                <a:cxn ang="0">
                  <a:pos x="119" y="89"/>
                </a:cxn>
                <a:cxn ang="0">
                  <a:pos x="107" y="106"/>
                </a:cxn>
                <a:cxn ang="0">
                  <a:pos x="94" y="121"/>
                </a:cxn>
                <a:cxn ang="0">
                  <a:pos x="94" y="121"/>
                </a:cxn>
                <a:cxn ang="0">
                  <a:pos x="114" y="95"/>
                </a:cxn>
                <a:cxn ang="0">
                  <a:pos x="132" y="66"/>
                </a:cxn>
                <a:cxn ang="0">
                  <a:pos x="148" y="34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151" y="26"/>
                </a:cxn>
                <a:cxn ang="0">
                  <a:pos x="151" y="26"/>
                </a:cxn>
              </a:cxnLst>
              <a:rect l="0" t="0" r="r" b="b"/>
              <a:pathLst>
                <a:path w="161" h="121">
                  <a:moveTo>
                    <a:pt x="151" y="26"/>
                  </a:moveTo>
                  <a:lnTo>
                    <a:pt x="151" y="26"/>
                  </a:lnTo>
                  <a:lnTo>
                    <a:pt x="137" y="20"/>
                  </a:lnTo>
                  <a:lnTo>
                    <a:pt x="122" y="14"/>
                  </a:lnTo>
                  <a:lnTo>
                    <a:pt x="107" y="11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73" y="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29" y="4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72"/>
                  </a:lnTo>
                  <a:lnTo>
                    <a:pt x="26" y="69"/>
                  </a:lnTo>
                  <a:lnTo>
                    <a:pt x="36" y="67"/>
                  </a:lnTo>
                  <a:lnTo>
                    <a:pt x="46" y="66"/>
                  </a:lnTo>
                  <a:lnTo>
                    <a:pt x="56" y="66"/>
                  </a:lnTo>
                  <a:lnTo>
                    <a:pt x="67" y="67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99" y="78"/>
                  </a:lnTo>
                  <a:lnTo>
                    <a:pt x="119" y="89"/>
                  </a:lnTo>
                  <a:lnTo>
                    <a:pt x="119" y="89"/>
                  </a:lnTo>
                  <a:lnTo>
                    <a:pt x="107" y="106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114" y="95"/>
                  </a:lnTo>
                  <a:lnTo>
                    <a:pt x="132" y="66"/>
                  </a:lnTo>
                  <a:lnTo>
                    <a:pt x="148" y="34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1" y="26"/>
                  </a:lnTo>
                  <a:lnTo>
                    <a:pt x="151" y="2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Freeform 1189"/>
            <p:cNvSpPr>
              <a:spLocks/>
            </p:cNvSpPr>
            <p:nvPr userDrawn="1"/>
          </p:nvSpPr>
          <p:spPr bwMode="auto">
            <a:xfrm>
              <a:off x="8555061" y="4940305"/>
              <a:ext cx="176212" cy="249238"/>
            </a:xfrm>
            <a:custGeom>
              <a:avLst/>
              <a:gdLst/>
              <a:ahLst/>
              <a:cxnLst>
                <a:cxn ang="0">
                  <a:pos x="85" y="157"/>
                </a:cxn>
                <a:cxn ang="0">
                  <a:pos x="85" y="157"/>
                </a:cxn>
                <a:cxn ang="0">
                  <a:pos x="93" y="138"/>
                </a:cxn>
                <a:cxn ang="0">
                  <a:pos x="98" y="116"/>
                </a:cxn>
                <a:cxn ang="0">
                  <a:pos x="102" y="93"/>
                </a:cxn>
                <a:cxn ang="0">
                  <a:pos x="107" y="70"/>
                </a:cxn>
                <a:cxn ang="0">
                  <a:pos x="107" y="70"/>
                </a:cxn>
                <a:cxn ang="0">
                  <a:pos x="111" y="31"/>
                </a:cxn>
                <a:cxn ang="0">
                  <a:pos x="111" y="31"/>
                </a:cxn>
                <a:cxn ang="0">
                  <a:pos x="98" y="25"/>
                </a:cxn>
                <a:cxn ang="0">
                  <a:pos x="84" y="19"/>
                </a:cxn>
                <a:cxn ang="0">
                  <a:pos x="72" y="10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47" y="32"/>
                </a:cxn>
                <a:cxn ang="0">
                  <a:pos x="34" y="63"/>
                </a:cxn>
                <a:cxn ang="0">
                  <a:pos x="18" y="96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4" y="133"/>
                </a:cxn>
                <a:cxn ang="0">
                  <a:pos x="46" y="139"/>
                </a:cxn>
                <a:cxn ang="0">
                  <a:pos x="67" y="148"/>
                </a:cxn>
                <a:cxn ang="0">
                  <a:pos x="85" y="157"/>
                </a:cxn>
                <a:cxn ang="0">
                  <a:pos x="85" y="157"/>
                </a:cxn>
              </a:cxnLst>
              <a:rect l="0" t="0" r="r" b="b"/>
              <a:pathLst>
                <a:path w="111" h="157">
                  <a:moveTo>
                    <a:pt x="85" y="157"/>
                  </a:moveTo>
                  <a:lnTo>
                    <a:pt x="85" y="157"/>
                  </a:lnTo>
                  <a:lnTo>
                    <a:pt x="93" y="138"/>
                  </a:lnTo>
                  <a:lnTo>
                    <a:pt x="98" y="116"/>
                  </a:lnTo>
                  <a:lnTo>
                    <a:pt x="102" y="93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98" y="25"/>
                  </a:lnTo>
                  <a:lnTo>
                    <a:pt x="84" y="19"/>
                  </a:lnTo>
                  <a:lnTo>
                    <a:pt x="72" y="1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7" y="32"/>
                  </a:lnTo>
                  <a:lnTo>
                    <a:pt x="34" y="63"/>
                  </a:lnTo>
                  <a:lnTo>
                    <a:pt x="18" y="9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4" y="133"/>
                  </a:lnTo>
                  <a:lnTo>
                    <a:pt x="46" y="139"/>
                  </a:lnTo>
                  <a:lnTo>
                    <a:pt x="67" y="148"/>
                  </a:lnTo>
                  <a:lnTo>
                    <a:pt x="85" y="157"/>
                  </a:lnTo>
                  <a:lnTo>
                    <a:pt x="85" y="157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1190"/>
            <p:cNvSpPr>
              <a:spLocks/>
            </p:cNvSpPr>
            <p:nvPr userDrawn="1"/>
          </p:nvSpPr>
          <p:spPr bwMode="auto">
            <a:xfrm>
              <a:off x="8259786" y="5392743"/>
              <a:ext cx="130175" cy="16192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0"/>
                </a:cxn>
                <a:cxn ang="0">
                  <a:pos x="35" y="3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69"/>
                </a:cxn>
                <a:cxn ang="0">
                  <a:pos x="6" y="81"/>
                </a:cxn>
                <a:cxn ang="0">
                  <a:pos x="9" y="92"/>
                </a:cxn>
                <a:cxn ang="0">
                  <a:pos x="15" y="102"/>
                </a:cxn>
                <a:cxn ang="0">
                  <a:pos x="15" y="102"/>
                </a:cxn>
                <a:cxn ang="0">
                  <a:pos x="32" y="99"/>
                </a:cxn>
                <a:cxn ang="0">
                  <a:pos x="49" y="95"/>
                </a:cxn>
                <a:cxn ang="0">
                  <a:pos x="66" y="90"/>
                </a:cxn>
                <a:cxn ang="0">
                  <a:pos x="82" y="84"/>
                </a:cxn>
                <a:cxn ang="0">
                  <a:pos x="82" y="84"/>
                </a:cxn>
                <a:cxn ang="0">
                  <a:pos x="76" y="86"/>
                </a:cxn>
                <a:cxn ang="0">
                  <a:pos x="76" y="86"/>
                </a:cxn>
                <a:cxn ang="0">
                  <a:pos x="70" y="77"/>
                </a:cxn>
                <a:cxn ang="0">
                  <a:pos x="64" y="66"/>
                </a:cxn>
                <a:cxn ang="0">
                  <a:pos x="61" y="55"/>
                </a:cxn>
                <a:cxn ang="0">
                  <a:pos x="60" y="45"/>
                </a:cxn>
                <a:cxn ang="0">
                  <a:pos x="58" y="34"/>
                </a:cxn>
                <a:cxn ang="0">
                  <a:pos x="60" y="23"/>
                </a:cxn>
                <a:cxn ang="0">
                  <a:pos x="63" y="13"/>
                </a:cxn>
                <a:cxn ang="0">
                  <a:pos x="67" y="0"/>
                </a:cxn>
                <a:cxn ang="0">
                  <a:pos x="67" y="0"/>
                </a:cxn>
              </a:cxnLst>
              <a:rect l="0" t="0" r="r" b="b"/>
              <a:pathLst>
                <a:path w="82" h="102">
                  <a:moveTo>
                    <a:pt x="67" y="0"/>
                  </a:moveTo>
                  <a:lnTo>
                    <a:pt x="67" y="0"/>
                  </a:lnTo>
                  <a:lnTo>
                    <a:pt x="35" y="3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9"/>
                  </a:lnTo>
                  <a:lnTo>
                    <a:pt x="6" y="81"/>
                  </a:lnTo>
                  <a:lnTo>
                    <a:pt x="9" y="9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32" y="99"/>
                  </a:lnTo>
                  <a:lnTo>
                    <a:pt x="49" y="95"/>
                  </a:lnTo>
                  <a:lnTo>
                    <a:pt x="66" y="90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0" y="77"/>
                  </a:lnTo>
                  <a:lnTo>
                    <a:pt x="64" y="66"/>
                  </a:lnTo>
                  <a:lnTo>
                    <a:pt x="61" y="55"/>
                  </a:lnTo>
                  <a:lnTo>
                    <a:pt x="60" y="45"/>
                  </a:lnTo>
                  <a:lnTo>
                    <a:pt x="58" y="34"/>
                  </a:lnTo>
                  <a:lnTo>
                    <a:pt x="60" y="23"/>
                  </a:lnTo>
                  <a:lnTo>
                    <a:pt x="63" y="13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1191"/>
            <p:cNvSpPr>
              <a:spLocks/>
            </p:cNvSpPr>
            <p:nvPr userDrawn="1"/>
          </p:nvSpPr>
          <p:spPr bwMode="auto">
            <a:xfrm>
              <a:off x="8402661" y="5372105"/>
              <a:ext cx="180975" cy="139700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43" y="3"/>
                </a:cxn>
                <a:cxn ang="0">
                  <a:pos x="37" y="6"/>
                </a:cxn>
                <a:cxn ang="0">
                  <a:pos x="29" y="10"/>
                </a:cxn>
                <a:cxn ang="0">
                  <a:pos x="21" y="15"/>
                </a:cxn>
                <a:cxn ang="0">
                  <a:pos x="15" y="21"/>
                </a:cxn>
                <a:cxn ang="0">
                  <a:pos x="9" y="30"/>
                </a:cxn>
                <a:cxn ang="0">
                  <a:pos x="5" y="41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3"/>
                </a:cxn>
                <a:cxn ang="0">
                  <a:pos x="2" y="77"/>
                </a:cxn>
                <a:cxn ang="0">
                  <a:pos x="5" y="82"/>
                </a:cxn>
                <a:cxn ang="0">
                  <a:pos x="8" y="85"/>
                </a:cxn>
                <a:cxn ang="0">
                  <a:pos x="8" y="85"/>
                </a:cxn>
                <a:cxn ang="0">
                  <a:pos x="11" y="86"/>
                </a:cxn>
                <a:cxn ang="0">
                  <a:pos x="11" y="86"/>
                </a:cxn>
                <a:cxn ang="0">
                  <a:pos x="12" y="88"/>
                </a:cxn>
                <a:cxn ang="0">
                  <a:pos x="12" y="88"/>
                </a:cxn>
                <a:cxn ang="0">
                  <a:pos x="40" y="73"/>
                </a:cxn>
                <a:cxn ang="0">
                  <a:pos x="66" y="54"/>
                </a:cxn>
                <a:cxn ang="0">
                  <a:pos x="91" y="33"/>
                </a:cxn>
                <a:cxn ang="0">
                  <a:pos x="114" y="9"/>
                </a:cxn>
                <a:cxn ang="0">
                  <a:pos x="114" y="9"/>
                </a:cxn>
                <a:cxn ang="0">
                  <a:pos x="98" y="3"/>
                </a:cxn>
                <a:cxn ang="0">
                  <a:pos x="79" y="0"/>
                </a:cxn>
                <a:cxn ang="0">
                  <a:pos x="61" y="0"/>
                </a:cxn>
                <a:cxn ang="0">
                  <a:pos x="52" y="1"/>
                </a:cxn>
                <a:cxn ang="0">
                  <a:pos x="43" y="3"/>
                </a:cxn>
                <a:cxn ang="0">
                  <a:pos x="43" y="3"/>
                </a:cxn>
              </a:cxnLst>
              <a:rect l="0" t="0" r="r" b="b"/>
              <a:pathLst>
                <a:path w="114" h="88">
                  <a:moveTo>
                    <a:pt x="43" y="3"/>
                  </a:moveTo>
                  <a:lnTo>
                    <a:pt x="43" y="3"/>
                  </a:lnTo>
                  <a:lnTo>
                    <a:pt x="37" y="6"/>
                  </a:lnTo>
                  <a:lnTo>
                    <a:pt x="29" y="10"/>
                  </a:lnTo>
                  <a:lnTo>
                    <a:pt x="21" y="15"/>
                  </a:lnTo>
                  <a:lnTo>
                    <a:pt x="15" y="21"/>
                  </a:lnTo>
                  <a:lnTo>
                    <a:pt x="9" y="30"/>
                  </a:lnTo>
                  <a:lnTo>
                    <a:pt x="5" y="41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2" y="77"/>
                  </a:lnTo>
                  <a:lnTo>
                    <a:pt x="5" y="82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40" y="73"/>
                  </a:lnTo>
                  <a:lnTo>
                    <a:pt x="66" y="54"/>
                  </a:lnTo>
                  <a:lnTo>
                    <a:pt x="91" y="33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98" y="3"/>
                  </a:lnTo>
                  <a:lnTo>
                    <a:pt x="79" y="0"/>
                  </a:lnTo>
                  <a:lnTo>
                    <a:pt x="61" y="0"/>
                  </a:lnTo>
                  <a:lnTo>
                    <a:pt x="52" y="1"/>
                  </a:lnTo>
                  <a:lnTo>
                    <a:pt x="43" y="3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1192"/>
            <p:cNvSpPr>
              <a:spLocks/>
            </p:cNvSpPr>
            <p:nvPr userDrawn="1"/>
          </p:nvSpPr>
          <p:spPr bwMode="auto">
            <a:xfrm>
              <a:off x="8675711" y="4749805"/>
              <a:ext cx="58737" cy="155575"/>
            </a:xfrm>
            <a:custGeom>
              <a:avLst/>
              <a:gdLst/>
              <a:ahLst/>
              <a:cxnLst>
                <a:cxn ang="0">
                  <a:pos x="32" y="15"/>
                </a:cxn>
                <a:cxn ang="0">
                  <a:pos x="32" y="15"/>
                </a:cxn>
                <a:cxn ang="0">
                  <a:pos x="25" y="8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1" y="34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7" y="87"/>
                </a:cxn>
                <a:cxn ang="0">
                  <a:pos x="37" y="98"/>
                </a:cxn>
                <a:cxn ang="0">
                  <a:pos x="37" y="98"/>
                </a:cxn>
                <a:cxn ang="0">
                  <a:pos x="35" y="56"/>
                </a:cxn>
                <a:cxn ang="0">
                  <a:pos x="32" y="15"/>
                </a:cxn>
                <a:cxn ang="0">
                  <a:pos x="32" y="15"/>
                </a:cxn>
              </a:cxnLst>
              <a:rect l="0" t="0" r="r" b="b"/>
              <a:pathLst>
                <a:path w="37" h="98">
                  <a:moveTo>
                    <a:pt x="32" y="15"/>
                  </a:moveTo>
                  <a:lnTo>
                    <a:pt x="32" y="15"/>
                  </a:lnTo>
                  <a:lnTo>
                    <a:pt x="25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1" y="3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7" y="87"/>
                  </a:lnTo>
                  <a:lnTo>
                    <a:pt x="37" y="98"/>
                  </a:lnTo>
                  <a:lnTo>
                    <a:pt x="37" y="98"/>
                  </a:lnTo>
                  <a:lnTo>
                    <a:pt x="35" y="56"/>
                  </a:lnTo>
                  <a:lnTo>
                    <a:pt x="32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1193"/>
            <p:cNvSpPr>
              <a:spLocks/>
            </p:cNvSpPr>
            <p:nvPr userDrawn="1"/>
          </p:nvSpPr>
          <p:spPr bwMode="auto">
            <a:xfrm>
              <a:off x="8648723" y="4865693"/>
              <a:ext cx="85725" cy="123825"/>
            </a:xfrm>
            <a:custGeom>
              <a:avLst/>
              <a:gdLst/>
              <a:ahLst/>
              <a:cxnLst>
                <a:cxn ang="0">
                  <a:pos x="52" y="72"/>
                </a:cxn>
                <a:cxn ang="0">
                  <a:pos x="52" y="72"/>
                </a:cxn>
                <a:cxn ang="0">
                  <a:pos x="54" y="57"/>
                </a:cxn>
                <a:cxn ang="0">
                  <a:pos x="54" y="57"/>
                </a:cxn>
                <a:cxn ang="0">
                  <a:pos x="54" y="44"/>
                </a:cxn>
                <a:cxn ang="0">
                  <a:pos x="54" y="44"/>
                </a:cxn>
                <a:cxn ang="0">
                  <a:pos x="54" y="29"/>
                </a:cxn>
                <a:cxn ang="0">
                  <a:pos x="54" y="29"/>
                </a:cxn>
                <a:cxn ang="0">
                  <a:pos x="54" y="25"/>
                </a:cxn>
                <a:cxn ang="0">
                  <a:pos x="54" y="25"/>
                </a:cxn>
                <a:cxn ang="0">
                  <a:pos x="34" y="14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3" y="57"/>
                </a:cxn>
                <a:cxn ang="0">
                  <a:pos x="25" y="66"/>
                </a:cxn>
                <a:cxn ang="0">
                  <a:pos x="39" y="72"/>
                </a:cxn>
                <a:cxn ang="0">
                  <a:pos x="52" y="78"/>
                </a:cxn>
                <a:cxn ang="0">
                  <a:pos x="52" y="78"/>
                </a:cxn>
                <a:cxn ang="0">
                  <a:pos x="52" y="72"/>
                </a:cxn>
                <a:cxn ang="0">
                  <a:pos x="52" y="72"/>
                </a:cxn>
              </a:cxnLst>
              <a:rect l="0" t="0" r="r" b="b"/>
              <a:pathLst>
                <a:path w="54" h="78">
                  <a:moveTo>
                    <a:pt x="52" y="72"/>
                  </a:moveTo>
                  <a:lnTo>
                    <a:pt x="52" y="72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34" y="14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3" y="57"/>
                  </a:lnTo>
                  <a:lnTo>
                    <a:pt x="25" y="66"/>
                  </a:lnTo>
                  <a:lnTo>
                    <a:pt x="39" y="72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2"/>
                  </a:lnTo>
                  <a:lnTo>
                    <a:pt x="52" y="7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1194"/>
            <p:cNvSpPr>
              <a:spLocks/>
            </p:cNvSpPr>
            <p:nvPr userDrawn="1"/>
          </p:nvSpPr>
          <p:spPr bwMode="auto">
            <a:xfrm>
              <a:off x="8351861" y="5299080"/>
              <a:ext cx="271462" cy="230188"/>
            </a:xfrm>
            <a:custGeom>
              <a:avLst/>
              <a:gdLst/>
              <a:ahLst/>
              <a:cxnLst>
                <a:cxn ang="0">
                  <a:pos x="130" y="3"/>
                </a:cxn>
                <a:cxn ang="0">
                  <a:pos x="130" y="3"/>
                </a:cxn>
                <a:cxn ang="0">
                  <a:pos x="119" y="1"/>
                </a:cxn>
                <a:cxn ang="0">
                  <a:pos x="108" y="0"/>
                </a:cxn>
                <a:cxn ang="0">
                  <a:pos x="98" y="0"/>
                </a:cxn>
                <a:cxn ang="0">
                  <a:pos x="88" y="1"/>
                </a:cxn>
                <a:cxn ang="0">
                  <a:pos x="78" y="3"/>
                </a:cxn>
                <a:cxn ang="0">
                  <a:pos x="69" y="6"/>
                </a:cxn>
                <a:cxn ang="0">
                  <a:pos x="52" y="15"/>
                </a:cxn>
                <a:cxn ang="0">
                  <a:pos x="52" y="15"/>
                </a:cxn>
                <a:cxn ang="0">
                  <a:pos x="31" y="38"/>
                </a:cxn>
                <a:cxn ang="0">
                  <a:pos x="9" y="59"/>
                </a:cxn>
                <a:cxn ang="0">
                  <a:pos x="9" y="59"/>
                </a:cxn>
                <a:cxn ang="0">
                  <a:pos x="5" y="72"/>
                </a:cxn>
                <a:cxn ang="0">
                  <a:pos x="2" y="82"/>
                </a:cxn>
                <a:cxn ang="0">
                  <a:pos x="0" y="93"/>
                </a:cxn>
                <a:cxn ang="0">
                  <a:pos x="2" y="104"/>
                </a:cxn>
                <a:cxn ang="0">
                  <a:pos x="3" y="114"/>
                </a:cxn>
                <a:cxn ang="0">
                  <a:pos x="6" y="125"/>
                </a:cxn>
                <a:cxn ang="0">
                  <a:pos x="12" y="136"/>
                </a:cxn>
                <a:cxn ang="0">
                  <a:pos x="18" y="145"/>
                </a:cxn>
                <a:cxn ang="0">
                  <a:pos x="18" y="145"/>
                </a:cxn>
                <a:cxn ang="0">
                  <a:pos x="24" y="143"/>
                </a:cxn>
                <a:cxn ang="0">
                  <a:pos x="24" y="143"/>
                </a:cxn>
                <a:cxn ang="0">
                  <a:pos x="32" y="140"/>
                </a:cxn>
                <a:cxn ang="0">
                  <a:pos x="32" y="140"/>
                </a:cxn>
                <a:cxn ang="0">
                  <a:pos x="37" y="137"/>
                </a:cxn>
                <a:cxn ang="0">
                  <a:pos x="37" y="137"/>
                </a:cxn>
                <a:cxn ang="0">
                  <a:pos x="44" y="134"/>
                </a:cxn>
                <a:cxn ang="0">
                  <a:pos x="44" y="134"/>
                </a:cxn>
                <a:cxn ang="0">
                  <a:pos x="43" y="132"/>
                </a:cxn>
                <a:cxn ang="0">
                  <a:pos x="43" y="132"/>
                </a:cxn>
                <a:cxn ang="0">
                  <a:pos x="40" y="131"/>
                </a:cxn>
                <a:cxn ang="0">
                  <a:pos x="40" y="131"/>
                </a:cxn>
                <a:cxn ang="0">
                  <a:pos x="37" y="128"/>
                </a:cxn>
                <a:cxn ang="0">
                  <a:pos x="34" y="123"/>
                </a:cxn>
                <a:cxn ang="0">
                  <a:pos x="32" y="119"/>
                </a:cxn>
                <a:cxn ang="0">
                  <a:pos x="32" y="114"/>
                </a:cxn>
                <a:cxn ang="0">
                  <a:pos x="32" y="114"/>
                </a:cxn>
                <a:cxn ang="0">
                  <a:pos x="34" y="99"/>
                </a:cxn>
                <a:cxn ang="0">
                  <a:pos x="37" y="87"/>
                </a:cxn>
                <a:cxn ang="0">
                  <a:pos x="41" y="76"/>
                </a:cxn>
                <a:cxn ang="0">
                  <a:pos x="47" y="67"/>
                </a:cxn>
                <a:cxn ang="0">
                  <a:pos x="53" y="61"/>
                </a:cxn>
                <a:cxn ang="0">
                  <a:pos x="61" y="56"/>
                </a:cxn>
                <a:cxn ang="0">
                  <a:pos x="69" y="52"/>
                </a:cxn>
                <a:cxn ang="0">
                  <a:pos x="75" y="49"/>
                </a:cxn>
                <a:cxn ang="0">
                  <a:pos x="75" y="49"/>
                </a:cxn>
                <a:cxn ang="0">
                  <a:pos x="84" y="47"/>
                </a:cxn>
                <a:cxn ang="0">
                  <a:pos x="93" y="46"/>
                </a:cxn>
                <a:cxn ang="0">
                  <a:pos x="111" y="46"/>
                </a:cxn>
                <a:cxn ang="0">
                  <a:pos x="130" y="49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59" y="40"/>
                </a:cxn>
                <a:cxn ang="0">
                  <a:pos x="171" y="23"/>
                </a:cxn>
                <a:cxn ang="0">
                  <a:pos x="171" y="23"/>
                </a:cxn>
                <a:cxn ang="0">
                  <a:pos x="151" y="12"/>
                </a:cxn>
                <a:cxn ang="0">
                  <a:pos x="130" y="3"/>
                </a:cxn>
                <a:cxn ang="0">
                  <a:pos x="130" y="3"/>
                </a:cxn>
              </a:cxnLst>
              <a:rect l="0" t="0" r="r" b="b"/>
              <a:pathLst>
                <a:path w="171" h="145">
                  <a:moveTo>
                    <a:pt x="130" y="3"/>
                  </a:moveTo>
                  <a:lnTo>
                    <a:pt x="130" y="3"/>
                  </a:lnTo>
                  <a:lnTo>
                    <a:pt x="119" y="1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88" y="1"/>
                  </a:lnTo>
                  <a:lnTo>
                    <a:pt x="78" y="3"/>
                  </a:lnTo>
                  <a:lnTo>
                    <a:pt x="69" y="6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31" y="3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5" y="72"/>
                  </a:lnTo>
                  <a:lnTo>
                    <a:pt x="2" y="82"/>
                  </a:lnTo>
                  <a:lnTo>
                    <a:pt x="0" y="93"/>
                  </a:lnTo>
                  <a:lnTo>
                    <a:pt x="2" y="104"/>
                  </a:lnTo>
                  <a:lnTo>
                    <a:pt x="3" y="114"/>
                  </a:lnTo>
                  <a:lnTo>
                    <a:pt x="6" y="125"/>
                  </a:lnTo>
                  <a:lnTo>
                    <a:pt x="12" y="136"/>
                  </a:lnTo>
                  <a:lnTo>
                    <a:pt x="18" y="145"/>
                  </a:lnTo>
                  <a:lnTo>
                    <a:pt x="18" y="145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3" y="132"/>
                  </a:lnTo>
                  <a:lnTo>
                    <a:pt x="43" y="132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37" y="128"/>
                  </a:lnTo>
                  <a:lnTo>
                    <a:pt x="34" y="123"/>
                  </a:lnTo>
                  <a:lnTo>
                    <a:pt x="32" y="119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4" y="99"/>
                  </a:lnTo>
                  <a:lnTo>
                    <a:pt x="37" y="87"/>
                  </a:lnTo>
                  <a:lnTo>
                    <a:pt x="41" y="76"/>
                  </a:lnTo>
                  <a:lnTo>
                    <a:pt x="47" y="67"/>
                  </a:lnTo>
                  <a:lnTo>
                    <a:pt x="53" y="61"/>
                  </a:lnTo>
                  <a:lnTo>
                    <a:pt x="61" y="56"/>
                  </a:lnTo>
                  <a:lnTo>
                    <a:pt x="69" y="52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84" y="47"/>
                  </a:lnTo>
                  <a:lnTo>
                    <a:pt x="93" y="46"/>
                  </a:lnTo>
                  <a:lnTo>
                    <a:pt x="111" y="46"/>
                  </a:lnTo>
                  <a:lnTo>
                    <a:pt x="130" y="49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59" y="40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51" y="12"/>
                  </a:lnTo>
                  <a:lnTo>
                    <a:pt x="130" y="3"/>
                  </a:lnTo>
                  <a:lnTo>
                    <a:pt x="130" y="3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1195"/>
            <p:cNvSpPr>
              <a:spLocks/>
            </p:cNvSpPr>
            <p:nvPr userDrawn="1"/>
          </p:nvSpPr>
          <p:spPr bwMode="auto">
            <a:xfrm>
              <a:off x="8705873" y="4702180"/>
              <a:ext cx="20638" cy="71438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45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0" y="21"/>
                </a:cxn>
                <a:cxn ang="0">
                  <a:pos x="10" y="21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6" y="38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13" h="45">
                  <a:moveTo>
                    <a:pt x="13" y="45"/>
                  </a:moveTo>
                  <a:lnTo>
                    <a:pt x="13" y="45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8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1196"/>
            <p:cNvSpPr>
              <a:spLocks/>
            </p:cNvSpPr>
            <p:nvPr userDrawn="1"/>
          </p:nvSpPr>
          <p:spPr bwMode="auto">
            <a:xfrm>
              <a:off x="8523311" y="5143505"/>
              <a:ext cx="166687" cy="92075"/>
            </a:xfrm>
            <a:custGeom>
              <a:avLst/>
              <a:gdLst/>
              <a:ahLst/>
              <a:cxnLst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51" y="43"/>
                </a:cxn>
                <a:cxn ang="0">
                  <a:pos x="66" y="46"/>
                </a:cxn>
                <a:cxn ang="0">
                  <a:pos x="81" y="52"/>
                </a:cxn>
                <a:cxn ang="0">
                  <a:pos x="95" y="58"/>
                </a:cxn>
                <a:cxn ang="0">
                  <a:pos x="95" y="58"/>
                </a:cxn>
                <a:cxn ang="0">
                  <a:pos x="105" y="32"/>
                </a:cxn>
                <a:cxn ang="0">
                  <a:pos x="105" y="32"/>
                </a:cxn>
                <a:cxn ang="0">
                  <a:pos x="105" y="29"/>
                </a:cxn>
                <a:cxn ang="0">
                  <a:pos x="105" y="29"/>
                </a:cxn>
                <a:cxn ang="0">
                  <a:pos x="87" y="20"/>
                </a:cxn>
                <a:cxn ang="0">
                  <a:pos x="66" y="11"/>
                </a:cxn>
                <a:cxn ang="0">
                  <a:pos x="44" y="5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7" y="37"/>
                </a:cxn>
                <a:cxn ang="0">
                  <a:pos x="34" y="40"/>
                </a:cxn>
                <a:cxn ang="0">
                  <a:pos x="34" y="40"/>
                </a:cxn>
              </a:cxnLst>
              <a:rect l="0" t="0" r="r" b="b"/>
              <a:pathLst>
                <a:path w="105" h="58">
                  <a:moveTo>
                    <a:pt x="34" y="40"/>
                  </a:move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51" y="43"/>
                  </a:lnTo>
                  <a:lnTo>
                    <a:pt x="66" y="46"/>
                  </a:lnTo>
                  <a:lnTo>
                    <a:pt x="81" y="52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87" y="20"/>
                  </a:lnTo>
                  <a:lnTo>
                    <a:pt x="66" y="11"/>
                  </a:lnTo>
                  <a:lnTo>
                    <a:pt x="44" y="5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7" y="37"/>
                  </a:lnTo>
                  <a:lnTo>
                    <a:pt x="34" y="40"/>
                  </a:lnTo>
                  <a:lnTo>
                    <a:pt x="34" y="40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1197"/>
            <p:cNvSpPr>
              <a:spLocks/>
            </p:cNvSpPr>
            <p:nvPr userDrawn="1"/>
          </p:nvSpPr>
          <p:spPr bwMode="auto">
            <a:xfrm>
              <a:off x="8207398" y="5484818"/>
              <a:ext cx="76200" cy="7461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6" y="35"/>
                </a:cxn>
                <a:cxn ang="0">
                  <a:pos x="10" y="47"/>
                </a:cxn>
                <a:cxn ang="0">
                  <a:pos x="10" y="47"/>
                </a:cxn>
                <a:cxn ang="0">
                  <a:pos x="16" y="47"/>
                </a:cxn>
                <a:cxn ang="0">
                  <a:pos x="16" y="47"/>
                </a:cxn>
                <a:cxn ang="0">
                  <a:pos x="24" y="47"/>
                </a:cxn>
                <a:cxn ang="0">
                  <a:pos x="24" y="47"/>
                </a:cxn>
                <a:cxn ang="0">
                  <a:pos x="33" y="46"/>
                </a:cxn>
                <a:cxn ang="0">
                  <a:pos x="33" y="46"/>
                </a:cxn>
                <a:cxn ang="0">
                  <a:pos x="42" y="46"/>
                </a:cxn>
                <a:cxn ang="0">
                  <a:pos x="42" y="46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42" y="34"/>
                </a:cxn>
                <a:cxn ang="0">
                  <a:pos x="39" y="23"/>
                </a:cxn>
                <a:cxn ang="0">
                  <a:pos x="35" y="11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8" h="47">
                  <a:moveTo>
                    <a:pt x="0" y="22"/>
                  </a:moveTo>
                  <a:lnTo>
                    <a:pt x="0" y="22"/>
                  </a:lnTo>
                  <a:lnTo>
                    <a:pt x="6" y="3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2" y="34"/>
                  </a:lnTo>
                  <a:lnTo>
                    <a:pt x="39" y="23"/>
                  </a:lnTo>
                  <a:lnTo>
                    <a:pt x="35" y="1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2" name="组合 1347"/>
          <p:cNvGrpSpPr>
            <a:grpSpLocks/>
          </p:cNvGrpSpPr>
          <p:nvPr userDrawn="1"/>
        </p:nvGrpSpPr>
        <p:grpSpPr bwMode="auto">
          <a:xfrm>
            <a:off x="7072313" y="5268913"/>
            <a:ext cx="1165225" cy="1589087"/>
            <a:chOff x="4310036" y="3013053"/>
            <a:chExt cx="1165225" cy="1589088"/>
          </a:xfrm>
        </p:grpSpPr>
        <p:sp>
          <p:nvSpPr>
            <p:cNvPr id="73" name="Freeform 1238"/>
            <p:cNvSpPr>
              <a:spLocks/>
            </p:cNvSpPr>
            <p:nvPr userDrawn="1"/>
          </p:nvSpPr>
          <p:spPr bwMode="auto">
            <a:xfrm>
              <a:off x="4310036" y="3013053"/>
              <a:ext cx="1165225" cy="1589088"/>
            </a:xfrm>
            <a:custGeom>
              <a:avLst/>
              <a:gdLst/>
              <a:ahLst/>
              <a:cxnLst>
                <a:cxn ang="0">
                  <a:pos x="726" y="532"/>
                </a:cxn>
                <a:cxn ang="0">
                  <a:pos x="732" y="581"/>
                </a:cxn>
                <a:cxn ang="0">
                  <a:pos x="734" y="626"/>
                </a:cxn>
                <a:cxn ang="0">
                  <a:pos x="732" y="671"/>
                </a:cxn>
                <a:cxn ang="0">
                  <a:pos x="726" y="712"/>
                </a:cxn>
                <a:cxn ang="0">
                  <a:pos x="716" y="750"/>
                </a:cxn>
                <a:cxn ang="0">
                  <a:pos x="703" y="786"/>
                </a:cxn>
                <a:cxn ang="0">
                  <a:pos x="687" y="820"/>
                </a:cxn>
                <a:cxn ang="0">
                  <a:pos x="668" y="852"/>
                </a:cxn>
                <a:cxn ang="0">
                  <a:pos x="646" y="879"/>
                </a:cxn>
                <a:cxn ang="0">
                  <a:pos x="621" y="905"/>
                </a:cxn>
                <a:cxn ang="0">
                  <a:pos x="566" y="948"/>
                </a:cxn>
                <a:cxn ang="0">
                  <a:pos x="504" y="978"/>
                </a:cxn>
                <a:cxn ang="0">
                  <a:pos x="435" y="997"/>
                </a:cxn>
                <a:cxn ang="0">
                  <a:pos x="417" y="1000"/>
                </a:cxn>
                <a:cxn ang="0">
                  <a:pos x="382" y="1001"/>
                </a:cxn>
                <a:cxn ang="0">
                  <a:pos x="347" y="1000"/>
                </a:cxn>
                <a:cxn ang="0">
                  <a:pos x="312" y="995"/>
                </a:cxn>
                <a:cxn ang="0">
                  <a:pos x="278" y="986"/>
                </a:cxn>
                <a:cxn ang="0">
                  <a:pos x="245" y="972"/>
                </a:cxn>
                <a:cxn ang="0">
                  <a:pos x="213" y="955"/>
                </a:cxn>
                <a:cxn ang="0">
                  <a:pos x="182" y="936"/>
                </a:cxn>
                <a:cxn ang="0">
                  <a:pos x="154" y="913"/>
                </a:cxn>
                <a:cxn ang="0">
                  <a:pos x="126" y="885"/>
                </a:cxn>
                <a:cxn ang="0">
                  <a:pos x="102" y="855"/>
                </a:cxn>
                <a:cxn ang="0">
                  <a:pos x="79" y="821"/>
                </a:cxn>
                <a:cxn ang="0">
                  <a:pos x="58" y="785"/>
                </a:cxn>
                <a:cxn ang="0">
                  <a:pos x="39" y="745"/>
                </a:cxn>
                <a:cxn ang="0">
                  <a:pos x="26" y="701"/>
                </a:cxn>
                <a:cxn ang="0">
                  <a:pos x="13" y="655"/>
                </a:cxn>
                <a:cxn ang="0">
                  <a:pos x="9" y="631"/>
                </a:cxn>
                <a:cxn ang="0">
                  <a:pos x="3" y="581"/>
                </a:cxn>
                <a:cxn ang="0">
                  <a:pos x="0" y="479"/>
                </a:cxn>
                <a:cxn ang="0">
                  <a:pos x="12" y="375"/>
                </a:cxn>
                <a:cxn ang="0">
                  <a:pos x="35" y="276"/>
                </a:cxn>
                <a:cxn ang="0">
                  <a:pos x="70" y="186"/>
                </a:cxn>
                <a:cxn ang="0">
                  <a:pos x="91" y="146"/>
                </a:cxn>
                <a:cxn ang="0">
                  <a:pos x="115" y="110"/>
                </a:cxn>
                <a:cxn ang="0">
                  <a:pos x="141" y="76"/>
                </a:cxn>
                <a:cxn ang="0">
                  <a:pos x="170" y="50"/>
                </a:cxn>
                <a:cxn ang="0">
                  <a:pos x="201" y="27"/>
                </a:cxn>
                <a:cxn ang="0">
                  <a:pos x="233" y="12"/>
                </a:cxn>
                <a:cxn ang="0">
                  <a:pos x="268" y="3"/>
                </a:cxn>
                <a:cxn ang="0">
                  <a:pos x="285" y="0"/>
                </a:cxn>
                <a:cxn ang="0">
                  <a:pos x="321" y="2"/>
                </a:cxn>
                <a:cxn ang="0">
                  <a:pos x="358" y="11"/>
                </a:cxn>
                <a:cxn ang="0">
                  <a:pos x="394" y="24"/>
                </a:cxn>
                <a:cxn ang="0">
                  <a:pos x="431" y="46"/>
                </a:cxn>
                <a:cxn ang="0">
                  <a:pos x="466" y="72"/>
                </a:cxn>
                <a:cxn ang="0">
                  <a:pos x="501" y="102"/>
                </a:cxn>
                <a:cxn ang="0">
                  <a:pos x="551" y="157"/>
                </a:cxn>
                <a:cxn ang="0">
                  <a:pos x="610" y="241"/>
                </a:cxn>
                <a:cxn ang="0">
                  <a:pos x="662" y="334"/>
                </a:cxn>
                <a:cxn ang="0">
                  <a:pos x="702" y="433"/>
                </a:cxn>
                <a:cxn ang="0">
                  <a:pos x="722" y="507"/>
                </a:cxn>
                <a:cxn ang="0">
                  <a:pos x="726" y="532"/>
                </a:cxn>
              </a:cxnLst>
              <a:rect l="0" t="0" r="r" b="b"/>
              <a:pathLst>
                <a:path w="734" h="1001">
                  <a:moveTo>
                    <a:pt x="726" y="532"/>
                  </a:moveTo>
                  <a:lnTo>
                    <a:pt x="726" y="532"/>
                  </a:lnTo>
                  <a:lnTo>
                    <a:pt x="729" y="556"/>
                  </a:lnTo>
                  <a:lnTo>
                    <a:pt x="732" y="581"/>
                  </a:lnTo>
                  <a:lnTo>
                    <a:pt x="734" y="603"/>
                  </a:lnTo>
                  <a:lnTo>
                    <a:pt x="734" y="626"/>
                  </a:lnTo>
                  <a:lnTo>
                    <a:pt x="734" y="648"/>
                  </a:lnTo>
                  <a:lnTo>
                    <a:pt x="732" y="671"/>
                  </a:lnTo>
                  <a:lnTo>
                    <a:pt x="729" y="690"/>
                  </a:lnTo>
                  <a:lnTo>
                    <a:pt x="726" y="712"/>
                  </a:lnTo>
                  <a:lnTo>
                    <a:pt x="722" y="731"/>
                  </a:lnTo>
                  <a:lnTo>
                    <a:pt x="716" y="750"/>
                  </a:lnTo>
                  <a:lnTo>
                    <a:pt x="710" y="768"/>
                  </a:lnTo>
                  <a:lnTo>
                    <a:pt x="703" y="786"/>
                  </a:lnTo>
                  <a:lnTo>
                    <a:pt x="696" y="803"/>
                  </a:lnTo>
                  <a:lnTo>
                    <a:pt x="687" y="820"/>
                  </a:lnTo>
                  <a:lnTo>
                    <a:pt x="678" y="837"/>
                  </a:lnTo>
                  <a:lnTo>
                    <a:pt x="668" y="852"/>
                  </a:lnTo>
                  <a:lnTo>
                    <a:pt x="658" y="866"/>
                  </a:lnTo>
                  <a:lnTo>
                    <a:pt x="646" y="879"/>
                  </a:lnTo>
                  <a:lnTo>
                    <a:pt x="635" y="893"/>
                  </a:lnTo>
                  <a:lnTo>
                    <a:pt x="621" y="905"/>
                  </a:lnTo>
                  <a:lnTo>
                    <a:pt x="595" y="928"/>
                  </a:lnTo>
                  <a:lnTo>
                    <a:pt x="566" y="948"/>
                  </a:lnTo>
                  <a:lnTo>
                    <a:pt x="536" y="965"/>
                  </a:lnTo>
                  <a:lnTo>
                    <a:pt x="504" y="978"/>
                  </a:lnTo>
                  <a:lnTo>
                    <a:pt x="470" y="989"/>
                  </a:lnTo>
                  <a:lnTo>
                    <a:pt x="435" y="997"/>
                  </a:lnTo>
                  <a:lnTo>
                    <a:pt x="435" y="997"/>
                  </a:lnTo>
                  <a:lnTo>
                    <a:pt x="417" y="1000"/>
                  </a:lnTo>
                  <a:lnTo>
                    <a:pt x="400" y="1001"/>
                  </a:lnTo>
                  <a:lnTo>
                    <a:pt x="382" y="1001"/>
                  </a:lnTo>
                  <a:lnTo>
                    <a:pt x="365" y="1001"/>
                  </a:lnTo>
                  <a:lnTo>
                    <a:pt x="347" y="1000"/>
                  </a:lnTo>
                  <a:lnTo>
                    <a:pt x="330" y="998"/>
                  </a:lnTo>
                  <a:lnTo>
                    <a:pt x="312" y="995"/>
                  </a:lnTo>
                  <a:lnTo>
                    <a:pt x="295" y="991"/>
                  </a:lnTo>
                  <a:lnTo>
                    <a:pt x="278" y="986"/>
                  </a:lnTo>
                  <a:lnTo>
                    <a:pt x="262" y="980"/>
                  </a:lnTo>
                  <a:lnTo>
                    <a:pt x="245" y="972"/>
                  </a:lnTo>
                  <a:lnTo>
                    <a:pt x="230" y="965"/>
                  </a:lnTo>
                  <a:lnTo>
                    <a:pt x="213" y="955"/>
                  </a:lnTo>
                  <a:lnTo>
                    <a:pt x="198" y="946"/>
                  </a:lnTo>
                  <a:lnTo>
                    <a:pt x="182" y="936"/>
                  </a:lnTo>
                  <a:lnTo>
                    <a:pt x="167" y="925"/>
                  </a:lnTo>
                  <a:lnTo>
                    <a:pt x="154" y="913"/>
                  </a:lnTo>
                  <a:lnTo>
                    <a:pt x="140" y="899"/>
                  </a:lnTo>
                  <a:lnTo>
                    <a:pt x="126" y="885"/>
                  </a:lnTo>
                  <a:lnTo>
                    <a:pt x="114" y="872"/>
                  </a:lnTo>
                  <a:lnTo>
                    <a:pt x="102" y="855"/>
                  </a:lnTo>
                  <a:lnTo>
                    <a:pt x="90" y="840"/>
                  </a:lnTo>
                  <a:lnTo>
                    <a:pt x="79" y="821"/>
                  </a:lnTo>
                  <a:lnTo>
                    <a:pt x="68" y="803"/>
                  </a:lnTo>
                  <a:lnTo>
                    <a:pt x="58" y="785"/>
                  </a:lnTo>
                  <a:lnTo>
                    <a:pt x="48" y="765"/>
                  </a:lnTo>
                  <a:lnTo>
                    <a:pt x="39" y="745"/>
                  </a:lnTo>
                  <a:lnTo>
                    <a:pt x="32" y="724"/>
                  </a:lnTo>
                  <a:lnTo>
                    <a:pt x="26" y="701"/>
                  </a:lnTo>
                  <a:lnTo>
                    <a:pt x="19" y="678"/>
                  </a:lnTo>
                  <a:lnTo>
                    <a:pt x="13" y="655"/>
                  </a:lnTo>
                  <a:lnTo>
                    <a:pt x="9" y="631"/>
                  </a:lnTo>
                  <a:lnTo>
                    <a:pt x="9" y="631"/>
                  </a:lnTo>
                  <a:lnTo>
                    <a:pt x="6" y="607"/>
                  </a:lnTo>
                  <a:lnTo>
                    <a:pt x="3" y="581"/>
                  </a:lnTo>
                  <a:lnTo>
                    <a:pt x="0" y="529"/>
                  </a:lnTo>
                  <a:lnTo>
                    <a:pt x="0" y="479"/>
                  </a:lnTo>
                  <a:lnTo>
                    <a:pt x="4" y="427"/>
                  </a:lnTo>
                  <a:lnTo>
                    <a:pt x="12" y="375"/>
                  </a:lnTo>
                  <a:lnTo>
                    <a:pt x="21" y="325"/>
                  </a:lnTo>
                  <a:lnTo>
                    <a:pt x="35" y="276"/>
                  </a:lnTo>
                  <a:lnTo>
                    <a:pt x="51" y="230"/>
                  </a:lnTo>
                  <a:lnTo>
                    <a:pt x="70" y="186"/>
                  </a:lnTo>
                  <a:lnTo>
                    <a:pt x="80" y="166"/>
                  </a:lnTo>
                  <a:lnTo>
                    <a:pt x="91" y="146"/>
                  </a:lnTo>
                  <a:lnTo>
                    <a:pt x="103" y="127"/>
                  </a:lnTo>
                  <a:lnTo>
                    <a:pt x="115" y="110"/>
                  </a:lnTo>
                  <a:lnTo>
                    <a:pt x="128" y="93"/>
                  </a:lnTo>
                  <a:lnTo>
                    <a:pt x="141" y="76"/>
                  </a:lnTo>
                  <a:lnTo>
                    <a:pt x="155" y="63"/>
                  </a:lnTo>
                  <a:lnTo>
                    <a:pt x="170" y="50"/>
                  </a:lnTo>
                  <a:lnTo>
                    <a:pt x="185" y="38"/>
                  </a:lnTo>
                  <a:lnTo>
                    <a:pt x="201" y="27"/>
                  </a:lnTo>
                  <a:lnTo>
                    <a:pt x="216" y="18"/>
                  </a:lnTo>
                  <a:lnTo>
                    <a:pt x="233" y="12"/>
                  </a:lnTo>
                  <a:lnTo>
                    <a:pt x="249" y="6"/>
                  </a:lnTo>
                  <a:lnTo>
                    <a:pt x="268" y="3"/>
                  </a:lnTo>
                  <a:lnTo>
                    <a:pt x="268" y="3"/>
                  </a:lnTo>
                  <a:lnTo>
                    <a:pt x="285" y="0"/>
                  </a:lnTo>
                  <a:lnTo>
                    <a:pt x="303" y="0"/>
                  </a:lnTo>
                  <a:lnTo>
                    <a:pt x="321" y="2"/>
                  </a:lnTo>
                  <a:lnTo>
                    <a:pt x="339" y="5"/>
                  </a:lnTo>
                  <a:lnTo>
                    <a:pt x="358" y="11"/>
                  </a:lnTo>
                  <a:lnTo>
                    <a:pt x="376" y="17"/>
                  </a:lnTo>
                  <a:lnTo>
                    <a:pt x="394" y="24"/>
                  </a:lnTo>
                  <a:lnTo>
                    <a:pt x="412" y="35"/>
                  </a:lnTo>
                  <a:lnTo>
                    <a:pt x="431" y="46"/>
                  </a:lnTo>
                  <a:lnTo>
                    <a:pt x="449" y="58"/>
                  </a:lnTo>
                  <a:lnTo>
                    <a:pt x="466" y="72"/>
                  </a:lnTo>
                  <a:lnTo>
                    <a:pt x="484" y="87"/>
                  </a:lnTo>
                  <a:lnTo>
                    <a:pt x="501" y="102"/>
                  </a:lnTo>
                  <a:lnTo>
                    <a:pt x="518" y="119"/>
                  </a:lnTo>
                  <a:lnTo>
                    <a:pt x="551" y="157"/>
                  </a:lnTo>
                  <a:lnTo>
                    <a:pt x="582" y="197"/>
                  </a:lnTo>
                  <a:lnTo>
                    <a:pt x="610" y="241"/>
                  </a:lnTo>
                  <a:lnTo>
                    <a:pt x="638" y="287"/>
                  </a:lnTo>
                  <a:lnTo>
                    <a:pt x="662" y="334"/>
                  </a:lnTo>
                  <a:lnTo>
                    <a:pt x="684" y="383"/>
                  </a:lnTo>
                  <a:lnTo>
                    <a:pt x="702" y="433"/>
                  </a:lnTo>
                  <a:lnTo>
                    <a:pt x="716" y="482"/>
                  </a:lnTo>
                  <a:lnTo>
                    <a:pt x="722" y="507"/>
                  </a:lnTo>
                  <a:lnTo>
                    <a:pt x="726" y="532"/>
                  </a:lnTo>
                  <a:lnTo>
                    <a:pt x="726" y="532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1239"/>
            <p:cNvSpPr>
              <a:spLocks/>
            </p:cNvSpPr>
            <p:nvPr userDrawn="1"/>
          </p:nvSpPr>
          <p:spPr bwMode="auto">
            <a:xfrm>
              <a:off x="4352898" y="3013053"/>
              <a:ext cx="844550" cy="596900"/>
            </a:xfrm>
            <a:custGeom>
              <a:avLst/>
              <a:gdLst/>
              <a:ahLst/>
              <a:cxnLst>
                <a:cxn ang="0">
                  <a:pos x="174" y="47"/>
                </a:cxn>
                <a:cxn ang="0">
                  <a:pos x="149" y="111"/>
                </a:cxn>
                <a:cxn ang="0">
                  <a:pos x="131" y="172"/>
                </a:cxn>
                <a:cxn ang="0">
                  <a:pos x="117" y="232"/>
                </a:cxn>
                <a:cxn ang="0">
                  <a:pos x="110" y="288"/>
                </a:cxn>
                <a:cxn ang="0">
                  <a:pos x="151" y="363"/>
                </a:cxn>
                <a:cxn ang="0">
                  <a:pos x="165" y="285"/>
                </a:cxn>
                <a:cxn ang="0">
                  <a:pos x="177" y="206"/>
                </a:cxn>
                <a:cxn ang="0">
                  <a:pos x="241" y="347"/>
                </a:cxn>
                <a:cxn ang="0">
                  <a:pos x="258" y="264"/>
                </a:cxn>
                <a:cxn ang="0">
                  <a:pos x="273" y="181"/>
                </a:cxn>
                <a:cxn ang="0">
                  <a:pos x="364" y="319"/>
                </a:cxn>
                <a:cxn ang="0">
                  <a:pos x="349" y="160"/>
                </a:cxn>
                <a:cxn ang="0">
                  <a:pos x="398" y="226"/>
                </a:cxn>
                <a:cxn ang="0">
                  <a:pos x="449" y="290"/>
                </a:cxn>
                <a:cxn ang="0">
                  <a:pos x="454" y="152"/>
                </a:cxn>
                <a:cxn ang="0">
                  <a:pos x="492" y="215"/>
                </a:cxn>
                <a:cxn ang="0">
                  <a:pos x="532" y="276"/>
                </a:cxn>
                <a:cxn ang="0">
                  <a:pos x="527" y="160"/>
                </a:cxn>
                <a:cxn ang="0">
                  <a:pos x="510" y="140"/>
                </a:cxn>
                <a:cxn ang="0">
                  <a:pos x="477" y="105"/>
                </a:cxn>
                <a:cxn ang="0">
                  <a:pos x="442" y="73"/>
                </a:cxn>
                <a:cxn ang="0">
                  <a:pos x="405" y="47"/>
                </a:cxn>
                <a:cxn ang="0">
                  <a:pos x="369" y="26"/>
                </a:cxn>
                <a:cxn ang="0">
                  <a:pos x="332" y="11"/>
                </a:cxn>
                <a:cxn ang="0">
                  <a:pos x="296" y="2"/>
                </a:cxn>
                <a:cxn ang="0">
                  <a:pos x="259" y="0"/>
                </a:cxn>
                <a:cxn ang="0">
                  <a:pos x="241" y="3"/>
                </a:cxn>
                <a:cxn ang="0">
                  <a:pos x="200" y="14"/>
                </a:cxn>
                <a:cxn ang="0">
                  <a:pos x="162" y="35"/>
                </a:cxn>
                <a:cxn ang="0">
                  <a:pos x="125" y="66"/>
                </a:cxn>
                <a:cxn ang="0">
                  <a:pos x="93" y="102"/>
                </a:cxn>
                <a:cxn ang="0">
                  <a:pos x="64" y="145"/>
                </a:cxn>
                <a:cxn ang="0">
                  <a:pos x="40" y="194"/>
                </a:cxn>
                <a:cxn ang="0">
                  <a:pos x="17" y="247"/>
                </a:cxn>
                <a:cxn ang="0">
                  <a:pos x="0" y="303"/>
                </a:cxn>
                <a:cxn ang="0">
                  <a:pos x="31" y="376"/>
                </a:cxn>
                <a:cxn ang="0">
                  <a:pos x="38" y="340"/>
                </a:cxn>
                <a:cxn ang="0">
                  <a:pos x="56" y="271"/>
                </a:cxn>
                <a:cxn ang="0">
                  <a:pos x="79" y="212"/>
                </a:cxn>
                <a:cxn ang="0">
                  <a:pos x="104" y="160"/>
                </a:cxn>
                <a:cxn ang="0">
                  <a:pos x="137" y="99"/>
                </a:cxn>
                <a:cxn ang="0">
                  <a:pos x="174" y="47"/>
                </a:cxn>
              </a:cxnLst>
              <a:rect l="0" t="0" r="r" b="b"/>
              <a:pathLst>
                <a:path w="532" h="376">
                  <a:moveTo>
                    <a:pt x="174" y="47"/>
                  </a:moveTo>
                  <a:lnTo>
                    <a:pt x="174" y="47"/>
                  </a:lnTo>
                  <a:lnTo>
                    <a:pt x="160" y="79"/>
                  </a:lnTo>
                  <a:lnTo>
                    <a:pt x="149" y="111"/>
                  </a:lnTo>
                  <a:lnTo>
                    <a:pt x="139" y="142"/>
                  </a:lnTo>
                  <a:lnTo>
                    <a:pt x="131" y="172"/>
                  </a:lnTo>
                  <a:lnTo>
                    <a:pt x="123" y="203"/>
                  </a:lnTo>
                  <a:lnTo>
                    <a:pt x="117" y="232"/>
                  </a:lnTo>
                  <a:lnTo>
                    <a:pt x="113" y="261"/>
                  </a:lnTo>
                  <a:lnTo>
                    <a:pt x="110" y="288"/>
                  </a:lnTo>
                  <a:lnTo>
                    <a:pt x="110" y="288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65" y="285"/>
                  </a:lnTo>
                  <a:lnTo>
                    <a:pt x="177" y="206"/>
                  </a:lnTo>
                  <a:lnTo>
                    <a:pt x="177" y="206"/>
                  </a:lnTo>
                  <a:lnTo>
                    <a:pt x="209" y="276"/>
                  </a:lnTo>
                  <a:lnTo>
                    <a:pt x="241" y="347"/>
                  </a:lnTo>
                  <a:lnTo>
                    <a:pt x="241" y="347"/>
                  </a:lnTo>
                  <a:lnTo>
                    <a:pt x="258" y="264"/>
                  </a:lnTo>
                  <a:lnTo>
                    <a:pt x="273" y="181"/>
                  </a:lnTo>
                  <a:lnTo>
                    <a:pt x="273" y="181"/>
                  </a:lnTo>
                  <a:lnTo>
                    <a:pt x="317" y="250"/>
                  </a:lnTo>
                  <a:lnTo>
                    <a:pt x="364" y="319"/>
                  </a:lnTo>
                  <a:lnTo>
                    <a:pt x="364" y="319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98" y="226"/>
                  </a:lnTo>
                  <a:lnTo>
                    <a:pt x="449" y="290"/>
                  </a:lnTo>
                  <a:lnTo>
                    <a:pt x="449" y="290"/>
                  </a:lnTo>
                  <a:lnTo>
                    <a:pt x="452" y="221"/>
                  </a:lnTo>
                  <a:lnTo>
                    <a:pt x="454" y="152"/>
                  </a:lnTo>
                  <a:lnTo>
                    <a:pt x="454" y="152"/>
                  </a:lnTo>
                  <a:lnTo>
                    <a:pt x="492" y="215"/>
                  </a:lnTo>
                  <a:lnTo>
                    <a:pt x="532" y="276"/>
                  </a:lnTo>
                  <a:lnTo>
                    <a:pt x="532" y="276"/>
                  </a:lnTo>
                  <a:lnTo>
                    <a:pt x="530" y="235"/>
                  </a:lnTo>
                  <a:lnTo>
                    <a:pt x="527" y="160"/>
                  </a:lnTo>
                  <a:lnTo>
                    <a:pt x="527" y="160"/>
                  </a:lnTo>
                  <a:lnTo>
                    <a:pt x="510" y="140"/>
                  </a:lnTo>
                  <a:lnTo>
                    <a:pt x="494" y="122"/>
                  </a:lnTo>
                  <a:lnTo>
                    <a:pt x="477" y="105"/>
                  </a:lnTo>
                  <a:lnTo>
                    <a:pt x="459" y="88"/>
                  </a:lnTo>
                  <a:lnTo>
                    <a:pt x="442" y="73"/>
                  </a:lnTo>
                  <a:lnTo>
                    <a:pt x="424" y="59"/>
                  </a:lnTo>
                  <a:lnTo>
                    <a:pt x="405" y="47"/>
                  </a:lnTo>
                  <a:lnTo>
                    <a:pt x="387" y="35"/>
                  </a:lnTo>
                  <a:lnTo>
                    <a:pt x="369" y="26"/>
                  </a:lnTo>
                  <a:lnTo>
                    <a:pt x="350" y="17"/>
                  </a:lnTo>
                  <a:lnTo>
                    <a:pt x="332" y="11"/>
                  </a:lnTo>
                  <a:lnTo>
                    <a:pt x="314" y="6"/>
                  </a:lnTo>
                  <a:lnTo>
                    <a:pt x="296" y="2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19" y="8"/>
                  </a:lnTo>
                  <a:lnTo>
                    <a:pt x="200" y="14"/>
                  </a:lnTo>
                  <a:lnTo>
                    <a:pt x="180" y="24"/>
                  </a:lnTo>
                  <a:lnTo>
                    <a:pt x="162" y="35"/>
                  </a:lnTo>
                  <a:lnTo>
                    <a:pt x="143" y="49"/>
                  </a:lnTo>
                  <a:lnTo>
                    <a:pt x="125" y="66"/>
                  </a:lnTo>
                  <a:lnTo>
                    <a:pt x="110" y="82"/>
                  </a:lnTo>
                  <a:lnTo>
                    <a:pt x="93" y="102"/>
                  </a:lnTo>
                  <a:lnTo>
                    <a:pt x="78" y="123"/>
                  </a:lnTo>
                  <a:lnTo>
                    <a:pt x="64" y="145"/>
                  </a:lnTo>
                  <a:lnTo>
                    <a:pt x="52" y="169"/>
                  </a:lnTo>
                  <a:lnTo>
                    <a:pt x="40" y="194"/>
                  </a:lnTo>
                  <a:lnTo>
                    <a:pt x="27" y="219"/>
                  </a:lnTo>
                  <a:lnTo>
                    <a:pt x="17" y="247"/>
                  </a:lnTo>
                  <a:lnTo>
                    <a:pt x="8" y="274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31" y="376"/>
                  </a:lnTo>
                  <a:lnTo>
                    <a:pt x="31" y="376"/>
                  </a:lnTo>
                  <a:lnTo>
                    <a:pt x="38" y="340"/>
                  </a:lnTo>
                  <a:lnTo>
                    <a:pt x="47" y="305"/>
                  </a:lnTo>
                  <a:lnTo>
                    <a:pt x="56" y="271"/>
                  </a:lnTo>
                  <a:lnTo>
                    <a:pt x="69" y="241"/>
                  </a:lnTo>
                  <a:lnTo>
                    <a:pt x="79" y="212"/>
                  </a:lnTo>
                  <a:lnTo>
                    <a:pt x="91" y="184"/>
                  </a:lnTo>
                  <a:lnTo>
                    <a:pt x="104" y="160"/>
                  </a:lnTo>
                  <a:lnTo>
                    <a:pt x="116" y="137"/>
                  </a:lnTo>
                  <a:lnTo>
                    <a:pt x="137" y="99"/>
                  </a:lnTo>
                  <a:lnTo>
                    <a:pt x="155" y="70"/>
                  </a:lnTo>
                  <a:lnTo>
                    <a:pt x="174" y="47"/>
                  </a:lnTo>
                  <a:lnTo>
                    <a:pt x="174" y="47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1240"/>
            <p:cNvSpPr>
              <a:spLocks/>
            </p:cNvSpPr>
            <p:nvPr userDrawn="1"/>
          </p:nvSpPr>
          <p:spPr bwMode="auto">
            <a:xfrm>
              <a:off x="4505298" y="4129066"/>
              <a:ext cx="128588" cy="1666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0" y="105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81" h="105">
                  <a:moveTo>
                    <a:pt x="21" y="0"/>
                  </a:moveTo>
                  <a:lnTo>
                    <a:pt x="21" y="0"/>
                  </a:lnTo>
                  <a:lnTo>
                    <a:pt x="0" y="105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1241"/>
            <p:cNvSpPr>
              <a:spLocks/>
            </p:cNvSpPr>
            <p:nvPr userDrawn="1"/>
          </p:nvSpPr>
          <p:spPr bwMode="auto">
            <a:xfrm>
              <a:off x="4402111" y="3087665"/>
              <a:ext cx="227012" cy="534988"/>
            </a:xfrm>
            <a:custGeom>
              <a:avLst/>
              <a:gdLst/>
              <a:ahLst/>
              <a:cxnLst>
                <a:cxn ang="0">
                  <a:pos x="50" y="186"/>
                </a:cxn>
                <a:cxn ang="0">
                  <a:pos x="50" y="186"/>
                </a:cxn>
                <a:cxn ang="0">
                  <a:pos x="79" y="241"/>
                </a:cxn>
                <a:cxn ang="0">
                  <a:pos x="79" y="241"/>
                </a:cxn>
                <a:cxn ang="0">
                  <a:pos x="82" y="214"/>
                </a:cxn>
                <a:cxn ang="0">
                  <a:pos x="86" y="185"/>
                </a:cxn>
                <a:cxn ang="0">
                  <a:pos x="92" y="156"/>
                </a:cxn>
                <a:cxn ang="0">
                  <a:pos x="100" y="125"/>
                </a:cxn>
                <a:cxn ang="0">
                  <a:pos x="108" y="95"/>
                </a:cxn>
                <a:cxn ang="0">
                  <a:pos x="118" y="64"/>
                </a:cxn>
                <a:cxn ang="0">
                  <a:pos x="129" y="32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124" y="23"/>
                </a:cxn>
                <a:cxn ang="0">
                  <a:pos x="106" y="52"/>
                </a:cxn>
                <a:cxn ang="0">
                  <a:pos x="85" y="90"/>
                </a:cxn>
                <a:cxn ang="0">
                  <a:pos x="73" y="113"/>
                </a:cxn>
                <a:cxn ang="0">
                  <a:pos x="60" y="137"/>
                </a:cxn>
                <a:cxn ang="0">
                  <a:pos x="48" y="165"/>
                </a:cxn>
                <a:cxn ang="0">
                  <a:pos x="38" y="194"/>
                </a:cxn>
                <a:cxn ang="0">
                  <a:pos x="25" y="224"/>
                </a:cxn>
                <a:cxn ang="0">
                  <a:pos x="16" y="258"/>
                </a:cxn>
                <a:cxn ang="0">
                  <a:pos x="7" y="293"/>
                </a:cxn>
                <a:cxn ang="0">
                  <a:pos x="0" y="329"/>
                </a:cxn>
                <a:cxn ang="0">
                  <a:pos x="0" y="329"/>
                </a:cxn>
                <a:cxn ang="0">
                  <a:pos x="4" y="337"/>
                </a:cxn>
                <a:cxn ang="0">
                  <a:pos x="4" y="337"/>
                </a:cxn>
                <a:cxn ang="0">
                  <a:pos x="27" y="262"/>
                </a:cxn>
                <a:cxn ang="0">
                  <a:pos x="50" y="186"/>
                </a:cxn>
                <a:cxn ang="0">
                  <a:pos x="50" y="186"/>
                </a:cxn>
              </a:cxnLst>
              <a:rect l="0" t="0" r="r" b="b"/>
              <a:pathLst>
                <a:path w="143" h="337">
                  <a:moveTo>
                    <a:pt x="50" y="186"/>
                  </a:moveTo>
                  <a:lnTo>
                    <a:pt x="50" y="186"/>
                  </a:lnTo>
                  <a:lnTo>
                    <a:pt x="79" y="241"/>
                  </a:lnTo>
                  <a:lnTo>
                    <a:pt x="79" y="241"/>
                  </a:lnTo>
                  <a:lnTo>
                    <a:pt x="82" y="214"/>
                  </a:lnTo>
                  <a:lnTo>
                    <a:pt x="86" y="185"/>
                  </a:lnTo>
                  <a:lnTo>
                    <a:pt x="92" y="156"/>
                  </a:lnTo>
                  <a:lnTo>
                    <a:pt x="100" y="125"/>
                  </a:lnTo>
                  <a:lnTo>
                    <a:pt x="108" y="95"/>
                  </a:lnTo>
                  <a:lnTo>
                    <a:pt x="118" y="64"/>
                  </a:lnTo>
                  <a:lnTo>
                    <a:pt x="129" y="32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4" y="23"/>
                  </a:lnTo>
                  <a:lnTo>
                    <a:pt x="106" y="52"/>
                  </a:lnTo>
                  <a:lnTo>
                    <a:pt x="85" y="90"/>
                  </a:lnTo>
                  <a:lnTo>
                    <a:pt x="73" y="113"/>
                  </a:lnTo>
                  <a:lnTo>
                    <a:pt x="60" y="137"/>
                  </a:lnTo>
                  <a:lnTo>
                    <a:pt x="48" y="165"/>
                  </a:lnTo>
                  <a:lnTo>
                    <a:pt x="38" y="194"/>
                  </a:lnTo>
                  <a:lnTo>
                    <a:pt x="25" y="224"/>
                  </a:lnTo>
                  <a:lnTo>
                    <a:pt x="16" y="258"/>
                  </a:lnTo>
                  <a:lnTo>
                    <a:pt x="7" y="293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4" y="337"/>
                  </a:lnTo>
                  <a:lnTo>
                    <a:pt x="4" y="337"/>
                  </a:lnTo>
                  <a:lnTo>
                    <a:pt x="27" y="262"/>
                  </a:lnTo>
                  <a:lnTo>
                    <a:pt x="50" y="186"/>
                  </a:lnTo>
                  <a:lnTo>
                    <a:pt x="50" y="186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1242"/>
            <p:cNvSpPr>
              <a:spLocks/>
            </p:cNvSpPr>
            <p:nvPr userDrawn="1"/>
          </p:nvSpPr>
          <p:spPr bwMode="auto">
            <a:xfrm>
              <a:off x="4362423" y="3987779"/>
              <a:ext cx="928688" cy="614362"/>
            </a:xfrm>
            <a:custGeom>
              <a:avLst/>
              <a:gdLst/>
              <a:ahLst/>
              <a:cxnLst>
                <a:cxn ang="0">
                  <a:pos x="585" y="81"/>
                </a:cxn>
                <a:cxn ang="0">
                  <a:pos x="553" y="35"/>
                </a:cxn>
                <a:cxn ang="0">
                  <a:pos x="538" y="9"/>
                </a:cxn>
                <a:cxn ang="0">
                  <a:pos x="536" y="3"/>
                </a:cxn>
                <a:cxn ang="0">
                  <a:pos x="535" y="2"/>
                </a:cxn>
                <a:cxn ang="0">
                  <a:pos x="538" y="66"/>
                </a:cxn>
                <a:cxn ang="0">
                  <a:pos x="542" y="149"/>
                </a:cxn>
                <a:cxn ang="0">
                  <a:pos x="456" y="38"/>
                </a:cxn>
                <a:cxn ang="0">
                  <a:pos x="434" y="6"/>
                </a:cxn>
                <a:cxn ang="0">
                  <a:pos x="433" y="5"/>
                </a:cxn>
                <a:cxn ang="0">
                  <a:pos x="428" y="21"/>
                </a:cxn>
                <a:cxn ang="0">
                  <a:pos x="425" y="76"/>
                </a:cxn>
                <a:cxn ang="0">
                  <a:pos x="422" y="163"/>
                </a:cxn>
                <a:cxn ang="0">
                  <a:pos x="354" y="35"/>
                </a:cxn>
                <a:cxn ang="0">
                  <a:pos x="326" y="113"/>
                </a:cxn>
                <a:cxn ang="0">
                  <a:pos x="297" y="191"/>
                </a:cxn>
                <a:cxn ang="0">
                  <a:pos x="248" y="67"/>
                </a:cxn>
                <a:cxn ang="0">
                  <a:pos x="212" y="212"/>
                </a:cxn>
                <a:cxn ang="0">
                  <a:pos x="90" y="194"/>
                </a:cxn>
                <a:cxn ang="0">
                  <a:pos x="79" y="252"/>
                </a:cxn>
                <a:cxn ang="0">
                  <a:pos x="40" y="177"/>
                </a:cxn>
                <a:cxn ang="0">
                  <a:pos x="3" y="102"/>
                </a:cxn>
                <a:cxn ang="0">
                  <a:pos x="0" y="113"/>
                </a:cxn>
                <a:cxn ang="0">
                  <a:pos x="31" y="183"/>
                </a:cxn>
                <a:cxn ang="0">
                  <a:pos x="70" y="242"/>
                </a:cxn>
                <a:cxn ang="0">
                  <a:pos x="114" y="293"/>
                </a:cxn>
                <a:cxn ang="0">
                  <a:pos x="166" y="334"/>
                </a:cxn>
                <a:cxn ang="0">
                  <a:pos x="221" y="363"/>
                </a:cxn>
                <a:cxn ang="0">
                  <a:pos x="280" y="381"/>
                </a:cxn>
                <a:cxn ang="0">
                  <a:pos x="340" y="387"/>
                </a:cxn>
                <a:cxn ang="0">
                  <a:pos x="402" y="383"/>
                </a:cxn>
                <a:cxn ang="0">
                  <a:pos x="422" y="380"/>
                </a:cxn>
                <a:cxn ang="0">
                  <a:pos x="462" y="367"/>
                </a:cxn>
                <a:cxn ang="0">
                  <a:pos x="500" y="352"/>
                </a:cxn>
                <a:cxn ang="0">
                  <a:pos x="536" y="332"/>
                </a:cxn>
                <a:cxn ang="0">
                  <a:pos x="553" y="320"/>
                </a:cxn>
                <a:cxn ang="0">
                  <a:pos x="521" y="341"/>
                </a:cxn>
                <a:cxn ang="0">
                  <a:pos x="486" y="358"/>
                </a:cxn>
                <a:cxn ang="0">
                  <a:pos x="450" y="372"/>
                </a:cxn>
                <a:cxn ang="0">
                  <a:pos x="411" y="381"/>
                </a:cxn>
                <a:cxn ang="0">
                  <a:pos x="443" y="346"/>
                </a:cxn>
                <a:cxn ang="0">
                  <a:pos x="498" y="273"/>
                </a:cxn>
                <a:cxn ang="0">
                  <a:pos x="541" y="197"/>
                </a:cxn>
                <a:cxn ang="0">
                  <a:pos x="573" y="119"/>
                </a:cxn>
                <a:cxn ang="0">
                  <a:pos x="585" y="81"/>
                </a:cxn>
              </a:cxnLst>
              <a:rect l="0" t="0" r="r" b="b"/>
              <a:pathLst>
                <a:path w="585" h="387">
                  <a:moveTo>
                    <a:pt x="585" y="81"/>
                  </a:moveTo>
                  <a:lnTo>
                    <a:pt x="585" y="81"/>
                  </a:lnTo>
                  <a:lnTo>
                    <a:pt x="568" y="58"/>
                  </a:lnTo>
                  <a:lnTo>
                    <a:pt x="553" y="35"/>
                  </a:lnTo>
                  <a:lnTo>
                    <a:pt x="542" y="17"/>
                  </a:lnTo>
                  <a:lnTo>
                    <a:pt x="538" y="9"/>
                  </a:lnTo>
                  <a:lnTo>
                    <a:pt x="536" y="3"/>
                  </a:lnTo>
                  <a:lnTo>
                    <a:pt x="536" y="3"/>
                  </a:lnTo>
                  <a:lnTo>
                    <a:pt x="535" y="0"/>
                  </a:lnTo>
                  <a:lnTo>
                    <a:pt x="535" y="2"/>
                  </a:lnTo>
                  <a:lnTo>
                    <a:pt x="535" y="14"/>
                  </a:lnTo>
                  <a:lnTo>
                    <a:pt x="538" y="66"/>
                  </a:lnTo>
                  <a:lnTo>
                    <a:pt x="542" y="149"/>
                  </a:lnTo>
                  <a:lnTo>
                    <a:pt x="542" y="149"/>
                  </a:lnTo>
                  <a:lnTo>
                    <a:pt x="492" y="85"/>
                  </a:lnTo>
                  <a:lnTo>
                    <a:pt x="456" y="38"/>
                  </a:lnTo>
                  <a:lnTo>
                    <a:pt x="442" y="18"/>
                  </a:lnTo>
                  <a:lnTo>
                    <a:pt x="434" y="6"/>
                  </a:lnTo>
                  <a:lnTo>
                    <a:pt x="434" y="6"/>
                  </a:lnTo>
                  <a:lnTo>
                    <a:pt x="433" y="5"/>
                  </a:lnTo>
                  <a:lnTo>
                    <a:pt x="431" y="6"/>
                  </a:lnTo>
                  <a:lnTo>
                    <a:pt x="428" y="21"/>
                  </a:lnTo>
                  <a:lnTo>
                    <a:pt x="427" y="46"/>
                  </a:lnTo>
                  <a:lnTo>
                    <a:pt x="425" y="76"/>
                  </a:lnTo>
                  <a:lnTo>
                    <a:pt x="424" y="136"/>
                  </a:lnTo>
                  <a:lnTo>
                    <a:pt x="422" y="163"/>
                  </a:lnTo>
                  <a:lnTo>
                    <a:pt x="422" y="163"/>
                  </a:lnTo>
                  <a:lnTo>
                    <a:pt x="354" y="35"/>
                  </a:lnTo>
                  <a:lnTo>
                    <a:pt x="354" y="35"/>
                  </a:lnTo>
                  <a:lnTo>
                    <a:pt x="326" y="113"/>
                  </a:lnTo>
                  <a:lnTo>
                    <a:pt x="297" y="191"/>
                  </a:lnTo>
                  <a:lnTo>
                    <a:pt x="297" y="191"/>
                  </a:lnTo>
                  <a:lnTo>
                    <a:pt x="248" y="67"/>
                  </a:lnTo>
                  <a:lnTo>
                    <a:pt x="248" y="67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171" y="163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40" y="177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4" y="149"/>
                  </a:lnTo>
                  <a:lnTo>
                    <a:pt x="31" y="183"/>
                  </a:lnTo>
                  <a:lnTo>
                    <a:pt x="49" y="213"/>
                  </a:lnTo>
                  <a:lnTo>
                    <a:pt x="70" y="242"/>
                  </a:lnTo>
                  <a:lnTo>
                    <a:pt x="92" y="270"/>
                  </a:lnTo>
                  <a:lnTo>
                    <a:pt x="114" y="293"/>
                  </a:lnTo>
                  <a:lnTo>
                    <a:pt x="140" y="314"/>
                  </a:lnTo>
                  <a:lnTo>
                    <a:pt x="166" y="334"/>
                  </a:lnTo>
                  <a:lnTo>
                    <a:pt x="194" y="349"/>
                  </a:lnTo>
                  <a:lnTo>
                    <a:pt x="221" y="363"/>
                  </a:lnTo>
                  <a:lnTo>
                    <a:pt x="250" y="373"/>
                  </a:lnTo>
                  <a:lnTo>
                    <a:pt x="280" y="381"/>
                  </a:lnTo>
                  <a:lnTo>
                    <a:pt x="309" y="386"/>
                  </a:lnTo>
                  <a:lnTo>
                    <a:pt x="340" y="387"/>
                  </a:lnTo>
                  <a:lnTo>
                    <a:pt x="372" y="387"/>
                  </a:lnTo>
                  <a:lnTo>
                    <a:pt x="402" y="383"/>
                  </a:lnTo>
                  <a:lnTo>
                    <a:pt x="402" y="383"/>
                  </a:lnTo>
                  <a:lnTo>
                    <a:pt x="422" y="380"/>
                  </a:lnTo>
                  <a:lnTo>
                    <a:pt x="443" y="373"/>
                  </a:lnTo>
                  <a:lnTo>
                    <a:pt x="462" y="367"/>
                  </a:lnTo>
                  <a:lnTo>
                    <a:pt x="482" y="360"/>
                  </a:lnTo>
                  <a:lnTo>
                    <a:pt x="500" y="352"/>
                  </a:lnTo>
                  <a:lnTo>
                    <a:pt x="518" y="343"/>
                  </a:lnTo>
                  <a:lnTo>
                    <a:pt x="536" y="332"/>
                  </a:lnTo>
                  <a:lnTo>
                    <a:pt x="553" y="320"/>
                  </a:lnTo>
                  <a:lnTo>
                    <a:pt x="553" y="320"/>
                  </a:lnTo>
                  <a:lnTo>
                    <a:pt x="538" y="331"/>
                  </a:lnTo>
                  <a:lnTo>
                    <a:pt x="521" y="341"/>
                  </a:lnTo>
                  <a:lnTo>
                    <a:pt x="504" y="351"/>
                  </a:lnTo>
                  <a:lnTo>
                    <a:pt x="486" y="358"/>
                  </a:lnTo>
                  <a:lnTo>
                    <a:pt x="468" y="366"/>
                  </a:lnTo>
                  <a:lnTo>
                    <a:pt x="450" y="372"/>
                  </a:lnTo>
                  <a:lnTo>
                    <a:pt x="431" y="377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43" y="346"/>
                  </a:lnTo>
                  <a:lnTo>
                    <a:pt x="472" y="311"/>
                  </a:lnTo>
                  <a:lnTo>
                    <a:pt x="498" y="273"/>
                  </a:lnTo>
                  <a:lnTo>
                    <a:pt x="521" y="235"/>
                  </a:lnTo>
                  <a:lnTo>
                    <a:pt x="541" y="197"/>
                  </a:lnTo>
                  <a:lnTo>
                    <a:pt x="558" y="159"/>
                  </a:lnTo>
                  <a:lnTo>
                    <a:pt x="573" y="119"/>
                  </a:lnTo>
                  <a:lnTo>
                    <a:pt x="585" y="81"/>
                  </a:lnTo>
                  <a:lnTo>
                    <a:pt x="585" y="81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1243"/>
            <p:cNvSpPr>
              <a:spLocks/>
            </p:cNvSpPr>
            <p:nvPr userDrawn="1"/>
          </p:nvSpPr>
          <p:spPr bwMode="auto">
            <a:xfrm>
              <a:off x="5291111" y="3487715"/>
              <a:ext cx="184150" cy="731838"/>
            </a:xfrm>
            <a:custGeom>
              <a:avLst/>
              <a:gdLst/>
              <a:ahLst/>
              <a:cxnLst>
                <a:cxn ang="0">
                  <a:pos x="41" y="294"/>
                </a:cxn>
                <a:cxn ang="0">
                  <a:pos x="41" y="294"/>
                </a:cxn>
                <a:cxn ang="0">
                  <a:pos x="114" y="370"/>
                </a:cxn>
                <a:cxn ang="0">
                  <a:pos x="114" y="370"/>
                </a:cxn>
                <a:cxn ang="0">
                  <a:pos x="113" y="378"/>
                </a:cxn>
                <a:cxn ang="0">
                  <a:pos x="113" y="378"/>
                </a:cxn>
                <a:cxn ang="0">
                  <a:pos x="116" y="344"/>
                </a:cxn>
                <a:cxn ang="0">
                  <a:pos x="116" y="308"/>
                </a:cxn>
                <a:cxn ang="0">
                  <a:pos x="113" y="271"/>
                </a:cxn>
                <a:cxn ang="0">
                  <a:pos x="108" y="233"/>
                </a:cxn>
                <a:cxn ang="0">
                  <a:pos x="108" y="233"/>
                </a:cxn>
                <a:cxn ang="0">
                  <a:pos x="102" y="204"/>
                </a:cxn>
                <a:cxn ang="0">
                  <a:pos x="96" y="173"/>
                </a:cxn>
                <a:cxn ang="0">
                  <a:pos x="87" y="144"/>
                </a:cxn>
                <a:cxn ang="0">
                  <a:pos x="78" y="116"/>
                </a:cxn>
                <a:cxn ang="0">
                  <a:pos x="66" y="85"/>
                </a:cxn>
                <a:cxn ang="0">
                  <a:pos x="53" y="56"/>
                </a:cxn>
                <a:cxn ang="0">
                  <a:pos x="41" y="27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1" y="29"/>
                </a:cxn>
                <a:cxn ang="0">
                  <a:pos x="34" y="65"/>
                </a:cxn>
                <a:cxn ang="0">
                  <a:pos x="35" y="109"/>
                </a:cxn>
                <a:cxn ang="0">
                  <a:pos x="35" y="158"/>
                </a:cxn>
                <a:cxn ang="0">
                  <a:pos x="32" y="213"/>
                </a:cxn>
                <a:cxn ang="0">
                  <a:pos x="26" y="271"/>
                </a:cxn>
                <a:cxn ang="0">
                  <a:pos x="21" y="301"/>
                </a:cxn>
                <a:cxn ang="0">
                  <a:pos x="15" y="332"/>
                </a:cxn>
                <a:cxn ang="0">
                  <a:pos x="9" y="364"/>
                </a:cxn>
                <a:cxn ang="0">
                  <a:pos x="0" y="396"/>
                </a:cxn>
                <a:cxn ang="0">
                  <a:pos x="0" y="396"/>
                </a:cxn>
                <a:cxn ang="0">
                  <a:pos x="37" y="442"/>
                </a:cxn>
                <a:cxn ang="0">
                  <a:pos x="55" y="461"/>
                </a:cxn>
                <a:cxn ang="0">
                  <a:pos x="55" y="461"/>
                </a:cxn>
                <a:cxn ang="0">
                  <a:pos x="41" y="294"/>
                </a:cxn>
                <a:cxn ang="0">
                  <a:pos x="41" y="294"/>
                </a:cxn>
              </a:cxnLst>
              <a:rect l="0" t="0" r="r" b="b"/>
              <a:pathLst>
                <a:path w="116" h="461">
                  <a:moveTo>
                    <a:pt x="41" y="294"/>
                  </a:moveTo>
                  <a:lnTo>
                    <a:pt x="41" y="29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3" y="378"/>
                  </a:lnTo>
                  <a:lnTo>
                    <a:pt x="113" y="378"/>
                  </a:lnTo>
                  <a:lnTo>
                    <a:pt x="116" y="344"/>
                  </a:lnTo>
                  <a:lnTo>
                    <a:pt x="116" y="308"/>
                  </a:lnTo>
                  <a:lnTo>
                    <a:pt x="113" y="271"/>
                  </a:lnTo>
                  <a:lnTo>
                    <a:pt x="108" y="233"/>
                  </a:lnTo>
                  <a:lnTo>
                    <a:pt x="108" y="233"/>
                  </a:lnTo>
                  <a:lnTo>
                    <a:pt x="102" y="204"/>
                  </a:lnTo>
                  <a:lnTo>
                    <a:pt x="96" y="173"/>
                  </a:lnTo>
                  <a:lnTo>
                    <a:pt x="87" y="144"/>
                  </a:lnTo>
                  <a:lnTo>
                    <a:pt x="78" y="116"/>
                  </a:lnTo>
                  <a:lnTo>
                    <a:pt x="66" y="85"/>
                  </a:lnTo>
                  <a:lnTo>
                    <a:pt x="53" y="56"/>
                  </a:lnTo>
                  <a:lnTo>
                    <a:pt x="41" y="27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29"/>
                  </a:lnTo>
                  <a:lnTo>
                    <a:pt x="34" y="65"/>
                  </a:lnTo>
                  <a:lnTo>
                    <a:pt x="35" y="109"/>
                  </a:lnTo>
                  <a:lnTo>
                    <a:pt x="35" y="158"/>
                  </a:lnTo>
                  <a:lnTo>
                    <a:pt x="32" y="213"/>
                  </a:lnTo>
                  <a:lnTo>
                    <a:pt x="26" y="271"/>
                  </a:lnTo>
                  <a:lnTo>
                    <a:pt x="21" y="301"/>
                  </a:lnTo>
                  <a:lnTo>
                    <a:pt x="15" y="332"/>
                  </a:lnTo>
                  <a:lnTo>
                    <a:pt x="9" y="364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37" y="442"/>
                  </a:lnTo>
                  <a:lnTo>
                    <a:pt x="55" y="461"/>
                  </a:lnTo>
                  <a:lnTo>
                    <a:pt x="55" y="461"/>
                  </a:lnTo>
                  <a:lnTo>
                    <a:pt x="41" y="294"/>
                  </a:lnTo>
                  <a:lnTo>
                    <a:pt x="41" y="294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1244"/>
            <p:cNvSpPr>
              <a:spLocks/>
            </p:cNvSpPr>
            <p:nvPr userDrawn="1"/>
          </p:nvSpPr>
          <p:spPr bwMode="auto">
            <a:xfrm>
              <a:off x="5014886" y="3954441"/>
              <a:ext cx="457200" cy="638175"/>
            </a:xfrm>
            <a:custGeom>
              <a:avLst/>
              <a:gdLst/>
              <a:ahLst/>
              <a:cxnLst>
                <a:cxn ang="0">
                  <a:pos x="238" y="236"/>
                </a:cxn>
                <a:cxn ang="0">
                  <a:pos x="244" y="225"/>
                </a:cxn>
                <a:cxn ang="0">
                  <a:pos x="247" y="219"/>
                </a:cxn>
                <a:cxn ang="0">
                  <a:pos x="252" y="210"/>
                </a:cxn>
                <a:cxn ang="0">
                  <a:pos x="255" y="204"/>
                </a:cxn>
                <a:cxn ang="0">
                  <a:pos x="259" y="195"/>
                </a:cxn>
                <a:cxn ang="0">
                  <a:pos x="261" y="189"/>
                </a:cxn>
                <a:cxn ang="0">
                  <a:pos x="266" y="177"/>
                </a:cxn>
                <a:cxn ang="0">
                  <a:pos x="269" y="167"/>
                </a:cxn>
                <a:cxn ang="0">
                  <a:pos x="273" y="155"/>
                </a:cxn>
                <a:cxn ang="0">
                  <a:pos x="275" y="148"/>
                </a:cxn>
                <a:cxn ang="0">
                  <a:pos x="278" y="138"/>
                </a:cxn>
                <a:cxn ang="0">
                  <a:pos x="279" y="129"/>
                </a:cxn>
                <a:cxn ang="0">
                  <a:pos x="281" y="122"/>
                </a:cxn>
                <a:cxn ang="0">
                  <a:pos x="284" y="111"/>
                </a:cxn>
                <a:cxn ang="0">
                  <a:pos x="284" y="103"/>
                </a:cxn>
                <a:cxn ang="0">
                  <a:pos x="285" y="93"/>
                </a:cxn>
                <a:cxn ang="0">
                  <a:pos x="287" y="84"/>
                </a:cxn>
                <a:cxn ang="0">
                  <a:pos x="288" y="76"/>
                </a:cxn>
                <a:cxn ang="0">
                  <a:pos x="215" y="0"/>
                </a:cxn>
                <a:cxn ang="0">
                  <a:pos x="229" y="167"/>
                </a:cxn>
                <a:cxn ang="0">
                  <a:pos x="174" y="102"/>
                </a:cxn>
                <a:cxn ang="0">
                  <a:pos x="162" y="140"/>
                </a:cxn>
                <a:cxn ang="0">
                  <a:pos x="130" y="218"/>
                </a:cxn>
                <a:cxn ang="0">
                  <a:pos x="87" y="294"/>
                </a:cxn>
                <a:cxn ang="0">
                  <a:pos x="32" y="367"/>
                </a:cxn>
                <a:cxn ang="0">
                  <a:pos x="0" y="402"/>
                </a:cxn>
                <a:cxn ang="0">
                  <a:pos x="39" y="393"/>
                </a:cxn>
                <a:cxn ang="0">
                  <a:pos x="75" y="379"/>
                </a:cxn>
                <a:cxn ang="0">
                  <a:pos x="110" y="362"/>
                </a:cxn>
                <a:cxn ang="0">
                  <a:pos x="142" y="341"/>
                </a:cxn>
                <a:cxn ang="0">
                  <a:pos x="144" y="341"/>
                </a:cxn>
                <a:cxn ang="0">
                  <a:pos x="156" y="330"/>
                </a:cxn>
                <a:cxn ang="0">
                  <a:pos x="156" y="330"/>
                </a:cxn>
                <a:cxn ang="0">
                  <a:pos x="176" y="314"/>
                </a:cxn>
                <a:cxn ang="0">
                  <a:pos x="194" y="297"/>
                </a:cxn>
                <a:cxn ang="0">
                  <a:pos x="195" y="294"/>
                </a:cxn>
                <a:cxn ang="0">
                  <a:pos x="205" y="285"/>
                </a:cxn>
                <a:cxn ang="0">
                  <a:pos x="206" y="282"/>
                </a:cxn>
                <a:cxn ang="0">
                  <a:pos x="215" y="271"/>
                </a:cxn>
                <a:cxn ang="0">
                  <a:pos x="217" y="268"/>
                </a:cxn>
                <a:cxn ang="0">
                  <a:pos x="235" y="241"/>
                </a:cxn>
                <a:cxn ang="0">
                  <a:pos x="238" y="236"/>
                </a:cxn>
              </a:cxnLst>
              <a:rect l="0" t="0" r="r" b="b"/>
              <a:pathLst>
                <a:path w="288" h="402">
                  <a:moveTo>
                    <a:pt x="238" y="236"/>
                  </a:moveTo>
                  <a:lnTo>
                    <a:pt x="238" y="236"/>
                  </a:lnTo>
                  <a:lnTo>
                    <a:pt x="244" y="225"/>
                  </a:lnTo>
                  <a:lnTo>
                    <a:pt x="244" y="225"/>
                  </a:lnTo>
                  <a:lnTo>
                    <a:pt x="247" y="219"/>
                  </a:lnTo>
                  <a:lnTo>
                    <a:pt x="247" y="219"/>
                  </a:lnTo>
                  <a:lnTo>
                    <a:pt x="252" y="210"/>
                  </a:lnTo>
                  <a:lnTo>
                    <a:pt x="252" y="210"/>
                  </a:lnTo>
                  <a:lnTo>
                    <a:pt x="255" y="204"/>
                  </a:lnTo>
                  <a:lnTo>
                    <a:pt x="255" y="204"/>
                  </a:lnTo>
                  <a:lnTo>
                    <a:pt x="259" y="195"/>
                  </a:lnTo>
                  <a:lnTo>
                    <a:pt x="259" y="195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6" y="177"/>
                  </a:lnTo>
                  <a:lnTo>
                    <a:pt x="266" y="177"/>
                  </a:lnTo>
                  <a:lnTo>
                    <a:pt x="269" y="167"/>
                  </a:lnTo>
                  <a:lnTo>
                    <a:pt x="269" y="167"/>
                  </a:lnTo>
                  <a:lnTo>
                    <a:pt x="273" y="155"/>
                  </a:lnTo>
                  <a:lnTo>
                    <a:pt x="273" y="155"/>
                  </a:lnTo>
                  <a:lnTo>
                    <a:pt x="275" y="148"/>
                  </a:lnTo>
                  <a:lnTo>
                    <a:pt x="275" y="14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81" y="122"/>
                  </a:lnTo>
                  <a:lnTo>
                    <a:pt x="281" y="122"/>
                  </a:lnTo>
                  <a:lnTo>
                    <a:pt x="284" y="111"/>
                  </a:lnTo>
                  <a:lnTo>
                    <a:pt x="284" y="111"/>
                  </a:lnTo>
                  <a:lnTo>
                    <a:pt x="284" y="103"/>
                  </a:lnTo>
                  <a:lnTo>
                    <a:pt x="284" y="103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287" y="84"/>
                  </a:lnTo>
                  <a:lnTo>
                    <a:pt x="287" y="84"/>
                  </a:lnTo>
                  <a:lnTo>
                    <a:pt x="288" y="76"/>
                  </a:lnTo>
                  <a:lnTo>
                    <a:pt x="288" y="76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29" y="167"/>
                  </a:lnTo>
                  <a:lnTo>
                    <a:pt x="229" y="167"/>
                  </a:lnTo>
                  <a:lnTo>
                    <a:pt x="211" y="148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62" y="140"/>
                  </a:lnTo>
                  <a:lnTo>
                    <a:pt x="147" y="180"/>
                  </a:lnTo>
                  <a:lnTo>
                    <a:pt x="130" y="218"/>
                  </a:lnTo>
                  <a:lnTo>
                    <a:pt x="110" y="256"/>
                  </a:lnTo>
                  <a:lnTo>
                    <a:pt x="87" y="294"/>
                  </a:lnTo>
                  <a:lnTo>
                    <a:pt x="61" y="332"/>
                  </a:lnTo>
                  <a:lnTo>
                    <a:pt x="32" y="367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20" y="398"/>
                  </a:lnTo>
                  <a:lnTo>
                    <a:pt x="39" y="393"/>
                  </a:lnTo>
                  <a:lnTo>
                    <a:pt x="57" y="387"/>
                  </a:lnTo>
                  <a:lnTo>
                    <a:pt x="75" y="379"/>
                  </a:lnTo>
                  <a:lnTo>
                    <a:pt x="93" y="372"/>
                  </a:lnTo>
                  <a:lnTo>
                    <a:pt x="110" y="362"/>
                  </a:lnTo>
                  <a:lnTo>
                    <a:pt x="127" y="352"/>
                  </a:lnTo>
                  <a:lnTo>
                    <a:pt x="142" y="341"/>
                  </a:lnTo>
                  <a:lnTo>
                    <a:pt x="142" y="341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76" y="314"/>
                  </a:lnTo>
                  <a:lnTo>
                    <a:pt x="194" y="297"/>
                  </a:lnTo>
                  <a:lnTo>
                    <a:pt x="194" y="297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205" y="285"/>
                  </a:lnTo>
                  <a:lnTo>
                    <a:pt x="205" y="285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15" y="271"/>
                  </a:lnTo>
                  <a:lnTo>
                    <a:pt x="215" y="271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35" y="241"/>
                  </a:lnTo>
                  <a:lnTo>
                    <a:pt x="235" y="241"/>
                  </a:lnTo>
                  <a:lnTo>
                    <a:pt x="238" y="236"/>
                  </a:lnTo>
                  <a:lnTo>
                    <a:pt x="238" y="23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1245"/>
            <p:cNvSpPr>
              <a:spLocks/>
            </p:cNvSpPr>
            <p:nvPr userDrawn="1"/>
          </p:nvSpPr>
          <p:spPr bwMode="auto">
            <a:xfrm>
              <a:off x="4386236" y="3382940"/>
              <a:ext cx="331787" cy="917576"/>
            </a:xfrm>
            <a:custGeom>
              <a:avLst/>
              <a:gdLst/>
              <a:ahLst/>
              <a:cxnLst>
                <a:cxn ang="0">
                  <a:pos x="89" y="55"/>
                </a:cxn>
                <a:cxn ang="0">
                  <a:pos x="60" y="0"/>
                </a:cxn>
                <a:cxn ang="0">
                  <a:pos x="14" y="151"/>
                </a:cxn>
                <a:cxn ang="0">
                  <a:pos x="10" y="143"/>
                </a:cxn>
                <a:cxn ang="0">
                  <a:pos x="3" y="180"/>
                </a:cxn>
                <a:cxn ang="0">
                  <a:pos x="0" y="220"/>
                </a:cxn>
                <a:cxn ang="0">
                  <a:pos x="6" y="218"/>
                </a:cxn>
                <a:cxn ang="0">
                  <a:pos x="26" y="220"/>
                </a:cxn>
                <a:cxn ang="0">
                  <a:pos x="43" y="229"/>
                </a:cxn>
                <a:cxn ang="0">
                  <a:pos x="57" y="244"/>
                </a:cxn>
                <a:cxn ang="0">
                  <a:pos x="64" y="265"/>
                </a:cxn>
                <a:cxn ang="0">
                  <a:pos x="66" y="278"/>
                </a:cxn>
                <a:cxn ang="0">
                  <a:pos x="61" y="299"/>
                </a:cxn>
                <a:cxn ang="0">
                  <a:pos x="51" y="317"/>
                </a:cxn>
                <a:cxn ang="0">
                  <a:pos x="34" y="328"/>
                </a:cxn>
                <a:cxn ang="0">
                  <a:pos x="25" y="331"/>
                </a:cxn>
                <a:cxn ang="0">
                  <a:pos x="0" y="328"/>
                </a:cxn>
                <a:cxn ang="0">
                  <a:pos x="3" y="358"/>
                </a:cxn>
                <a:cxn ang="0">
                  <a:pos x="14" y="418"/>
                </a:cxn>
                <a:cxn ang="0">
                  <a:pos x="31" y="480"/>
                </a:cxn>
                <a:cxn ang="0">
                  <a:pos x="54" y="544"/>
                </a:cxn>
                <a:cxn ang="0">
                  <a:pos x="75" y="575"/>
                </a:cxn>
                <a:cxn ang="0">
                  <a:pos x="96" y="470"/>
                </a:cxn>
                <a:cxn ang="0">
                  <a:pos x="156" y="544"/>
                </a:cxn>
                <a:cxn ang="0">
                  <a:pos x="209" y="523"/>
                </a:cxn>
                <a:cxn ang="0">
                  <a:pos x="186" y="491"/>
                </a:cxn>
                <a:cxn ang="0">
                  <a:pos x="163" y="451"/>
                </a:cxn>
                <a:cxn ang="0">
                  <a:pos x="137" y="398"/>
                </a:cxn>
                <a:cxn ang="0">
                  <a:pos x="113" y="331"/>
                </a:cxn>
                <a:cxn ang="0">
                  <a:pos x="95" y="252"/>
                </a:cxn>
                <a:cxn ang="0">
                  <a:pos x="84" y="159"/>
                </a:cxn>
                <a:cxn ang="0">
                  <a:pos x="86" y="82"/>
                </a:cxn>
                <a:cxn ang="0">
                  <a:pos x="89" y="55"/>
                </a:cxn>
              </a:cxnLst>
              <a:rect l="0" t="0" r="r" b="b"/>
              <a:pathLst>
                <a:path w="209" h="578">
                  <a:moveTo>
                    <a:pt x="89" y="55"/>
                  </a:moveTo>
                  <a:lnTo>
                    <a:pt x="89" y="5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7" y="76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3" y="18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6" y="218"/>
                  </a:lnTo>
                  <a:lnTo>
                    <a:pt x="6" y="218"/>
                  </a:lnTo>
                  <a:lnTo>
                    <a:pt x="16" y="217"/>
                  </a:lnTo>
                  <a:lnTo>
                    <a:pt x="26" y="220"/>
                  </a:lnTo>
                  <a:lnTo>
                    <a:pt x="35" y="223"/>
                  </a:lnTo>
                  <a:lnTo>
                    <a:pt x="43" y="229"/>
                  </a:lnTo>
                  <a:lnTo>
                    <a:pt x="51" y="236"/>
                  </a:lnTo>
                  <a:lnTo>
                    <a:pt x="57" y="244"/>
                  </a:lnTo>
                  <a:lnTo>
                    <a:pt x="63" y="255"/>
                  </a:lnTo>
                  <a:lnTo>
                    <a:pt x="64" y="265"/>
                  </a:lnTo>
                  <a:lnTo>
                    <a:pt x="64" y="265"/>
                  </a:lnTo>
                  <a:lnTo>
                    <a:pt x="66" y="278"/>
                  </a:lnTo>
                  <a:lnTo>
                    <a:pt x="64" y="288"/>
                  </a:lnTo>
                  <a:lnTo>
                    <a:pt x="61" y="299"/>
                  </a:lnTo>
                  <a:lnTo>
                    <a:pt x="57" y="308"/>
                  </a:lnTo>
                  <a:lnTo>
                    <a:pt x="51" y="317"/>
                  </a:lnTo>
                  <a:lnTo>
                    <a:pt x="43" y="323"/>
                  </a:lnTo>
                  <a:lnTo>
                    <a:pt x="34" y="328"/>
                  </a:lnTo>
                  <a:lnTo>
                    <a:pt x="25" y="331"/>
                  </a:lnTo>
                  <a:lnTo>
                    <a:pt x="25" y="331"/>
                  </a:lnTo>
                  <a:lnTo>
                    <a:pt x="13" y="33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3" y="358"/>
                  </a:lnTo>
                  <a:lnTo>
                    <a:pt x="8" y="387"/>
                  </a:lnTo>
                  <a:lnTo>
                    <a:pt x="14" y="418"/>
                  </a:lnTo>
                  <a:lnTo>
                    <a:pt x="22" y="450"/>
                  </a:lnTo>
                  <a:lnTo>
                    <a:pt x="31" y="480"/>
                  </a:lnTo>
                  <a:lnTo>
                    <a:pt x="42" y="512"/>
                  </a:lnTo>
                  <a:lnTo>
                    <a:pt x="54" y="544"/>
                  </a:lnTo>
                  <a:lnTo>
                    <a:pt x="69" y="578"/>
                  </a:lnTo>
                  <a:lnTo>
                    <a:pt x="75" y="575"/>
                  </a:lnTo>
                  <a:lnTo>
                    <a:pt x="75" y="575"/>
                  </a:lnTo>
                  <a:lnTo>
                    <a:pt x="96" y="470"/>
                  </a:lnTo>
                  <a:lnTo>
                    <a:pt x="96" y="470"/>
                  </a:lnTo>
                  <a:lnTo>
                    <a:pt x="156" y="544"/>
                  </a:lnTo>
                  <a:lnTo>
                    <a:pt x="209" y="523"/>
                  </a:lnTo>
                  <a:lnTo>
                    <a:pt x="209" y="523"/>
                  </a:lnTo>
                  <a:lnTo>
                    <a:pt x="203" y="515"/>
                  </a:lnTo>
                  <a:lnTo>
                    <a:pt x="186" y="491"/>
                  </a:lnTo>
                  <a:lnTo>
                    <a:pt x="176" y="473"/>
                  </a:lnTo>
                  <a:lnTo>
                    <a:pt x="163" y="451"/>
                  </a:lnTo>
                  <a:lnTo>
                    <a:pt x="150" y="427"/>
                  </a:lnTo>
                  <a:lnTo>
                    <a:pt x="137" y="398"/>
                  </a:lnTo>
                  <a:lnTo>
                    <a:pt x="125" y="366"/>
                  </a:lnTo>
                  <a:lnTo>
                    <a:pt x="113" y="331"/>
                  </a:lnTo>
                  <a:lnTo>
                    <a:pt x="102" y="293"/>
                  </a:lnTo>
                  <a:lnTo>
                    <a:pt x="95" y="252"/>
                  </a:lnTo>
                  <a:lnTo>
                    <a:pt x="89" y="206"/>
                  </a:lnTo>
                  <a:lnTo>
                    <a:pt x="84" y="159"/>
                  </a:lnTo>
                  <a:lnTo>
                    <a:pt x="84" y="108"/>
                  </a:lnTo>
                  <a:lnTo>
                    <a:pt x="86" y="82"/>
                  </a:lnTo>
                  <a:lnTo>
                    <a:pt x="89" y="55"/>
                  </a:lnTo>
                  <a:lnTo>
                    <a:pt x="89" y="5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 1246"/>
            <p:cNvSpPr>
              <a:spLocks/>
            </p:cNvSpPr>
            <p:nvPr userDrawn="1"/>
          </p:nvSpPr>
          <p:spPr bwMode="auto">
            <a:xfrm>
              <a:off x="4773586" y="3729015"/>
              <a:ext cx="161925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3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5" y="32"/>
                </a:cxn>
                <a:cxn ang="0">
                  <a:pos x="2" y="43"/>
                </a:cxn>
                <a:cxn ang="0">
                  <a:pos x="0" y="53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5" y="76"/>
                </a:cxn>
                <a:cxn ang="0">
                  <a:pos x="9" y="87"/>
                </a:cxn>
                <a:cxn ang="0">
                  <a:pos x="15" y="96"/>
                </a:cxn>
                <a:cxn ang="0">
                  <a:pos x="23" y="102"/>
                </a:cxn>
                <a:cxn ang="0">
                  <a:pos x="31" y="108"/>
                </a:cxn>
                <a:cxn ang="0">
                  <a:pos x="41" y="113"/>
                </a:cxn>
                <a:cxn ang="0">
                  <a:pos x="50" y="114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7" y="99"/>
                </a:cxn>
                <a:cxn ang="0">
                  <a:pos x="93" y="92"/>
                </a:cxn>
                <a:cxn ang="0">
                  <a:pos x="98" y="81"/>
                </a:cxn>
                <a:cxn ang="0">
                  <a:pos x="101" y="72"/>
                </a:cxn>
                <a:cxn ang="0">
                  <a:pos x="102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7"/>
                </a:cxn>
                <a:cxn ang="0">
                  <a:pos x="93" y="28"/>
                </a:cxn>
                <a:cxn ang="0">
                  <a:pos x="87" y="18"/>
                </a:cxn>
                <a:cxn ang="0">
                  <a:pos x="79" y="11"/>
                </a:cxn>
                <a:cxn ang="0">
                  <a:pos x="72" y="5"/>
                </a:cxn>
                <a:cxn ang="0">
                  <a:pos x="63" y="2"/>
                </a:cxn>
                <a:cxn ang="0">
                  <a:pos x="52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4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5" y="32"/>
                  </a:lnTo>
                  <a:lnTo>
                    <a:pt x="2" y="43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9" y="87"/>
                  </a:lnTo>
                  <a:lnTo>
                    <a:pt x="15" y="96"/>
                  </a:lnTo>
                  <a:lnTo>
                    <a:pt x="23" y="102"/>
                  </a:lnTo>
                  <a:lnTo>
                    <a:pt x="31" y="108"/>
                  </a:lnTo>
                  <a:lnTo>
                    <a:pt x="41" y="113"/>
                  </a:lnTo>
                  <a:lnTo>
                    <a:pt x="50" y="114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7" y="99"/>
                  </a:lnTo>
                  <a:lnTo>
                    <a:pt x="93" y="92"/>
                  </a:lnTo>
                  <a:lnTo>
                    <a:pt x="98" y="81"/>
                  </a:lnTo>
                  <a:lnTo>
                    <a:pt x="101" y="72"/>
                  </a:lnTo>
                  <a:lnTo>
                    <a:pt x="102" y="60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7"/>
                  </a:lnTo>
                  <a:lnTo>
                    <a:pt x="93" y="28"/>
                  </a:lnTo>
                  <a:lnTo>
                    <a:pt x="87" y="18"/>
                  </a:lnTo>
                  <a:lnTo>
                    <a:pt x="79" y="11"/>
                  </a:lnTo>
                  <a:lnTo>
                    <a:pt x="72" y="5"/>
                  </a:lnTo>
                  <a:lnTo>
                    <a:pt x="63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 1247"/>
            <p:cNvSpPr>
              <a:spLocks/>
            </p:cNvSpPr>
            <p:nvPr userDrawn="1"/>
          </p:nvSpPr>
          <p:spPr bwMode="auto">
            <a:xfrm>
              <a:off x="4984723" y="3660753"/>
              <a:ext cx="161925" cy="18256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2" y="8"/>
                </a:cxn>
                <a:cxn ang="0">
                  <a:pos x="15" y="14"/>
                </a:cxn>
                <a:cxn ang="0">
                  <a:pos x="9" y="23"/>
                </a:cxn>
                <a:cxn ang="0">
                  <a:pos x="4" y="32"/>
                </a:cxn>
                <a:cxn ang="0">
                  <a:pos x="1" y="43"/>
                </a:cxn>
                <a:cxn ang="0">
                  <a:pos x="0" y="54"/>
                </a:cxn>
                <a:cxn ang="0">
                  <a:pos x="1" y="66"/>
                </a:cxn>
                <a:cxn ang="0">
                  <a:pos x="1" y="66"/>
                </a:cxn>
                <a:cxn ang="0">
                  <a:pos x="4" y="77"/>
                </a:cxn>
                <a:cxn ang="0">
                  <a:pos x="9" y="87"/>
                </a:cxn>
                <a:cxn ang="0">
                  <a:pos x="15" y="95"/>
                </a:cxn>
                <a:cxn ang="0">
                  <a:pos x="22" y="103"/>
                </a:cxn>
                <a:cxn ang="0">
                  <a:pos x="32" y="109"/>
                </a:cxn>
                <a:cxn ang="0">
                  <a:pos x="41" y="112"/>
                </a:cxn>
                <a:cxn ang="0">
                  <a:pos x="50" y="115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6"/>
                </a:cxn>
                <a:cxn ang="0">
                  <a:pos x="86" y="99"/>
                </a:cxn>
                <a:cxn ang="0">
                  <a:pos x="93" y="90"/>
                </a:cxn>
                <a:cxn ang="0">
                  <a:pos x="97" y="81"/>
                </a:cxn>
                <a:cxn ang="0">
                  <a:pos x="100" y="71"/>
                </a:cxn>
                <a:cxn ang="0">
                  <a:pos x="102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37"/>
                </a:cxn>
                <a:cxn ang="0">
                  <a:pos x="93" y="28"/>
                </a:cxn>
                <a:cxn ang="0">
                  <a:pos x="86" y="19"/>
                </a:cxn>
                <a:cxn ang="0">
                  <a:pos x="79" y="11"/>
                </a:cxn>
                <a:cxn ang="0">
                  <a:pos x="71" y="5"/>
                </a:cxn>
                <a:cxn ang="0">
                  <a:pos x="62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5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2" y="8"/>
                  </a:lnTo>
                  <a:lnTo>
                    <a:pt x="15" y="14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3"/>
                  </a:lnTo>
                  <a:lnTo>
                    <a:pt x="0" y="54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9" y="87"/>
                  </a:lnTo>
                  <a:lnTo>
                    <a:pt x="15" y="95"/>
                  </a:lnTo>
                  <a:lnTo>
                    <a:pt x="22" y="103"/>
                  </a:lnTo>
                  <a:lnTo>
                    <a:pt x="32" y="109"/>
                  </a:lnTo>
                  <a:lnTo>
                    <a:pt x="41" y="112"/>
                  </a:lnTo>
                  <a:lnTo>
                    <a:pt x="50" y="115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6"/>
                  </a:lnTo>
                  <a:lnTo>
                    <a:pt x="86" y="99"/>
                  </a:lnTo>
                  <a:lnTo>
                    <a:pt x="93" y="90"/>
                  </a:lnTo>
                  <a:lnTo>
                    <a:pt x="97" y="81"/>
                  </a:lnTo>
                  <a:lnTo>
                    <a:pt x="100" y="71"/>
                  </a:lnTo>
                  <a:lnTo>
                    <a:pt x="102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9" y="37"/>
                  </a:lnTo>
                  <a:lnTo>
                    <a:pt x="93" y="28"/>
                  </a:lnTo>
                  <a:lnTo>
                    <a:pt x="86" y="19"/>
                  </a:lnTo>
                  <a:lnTo>
                    <a:pt x="79" y="11"/>
                  </a:lnTo>
                  <a:lnTo>
                    <a:pt x="71" y="5"/>
                  </a:lnTo>
                  <a:lnTo>
                    <a:pt x="62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1248"/>
            <p:cNvSpPr>
              <a:spLocks/>
            </p:cNvSpPr>
            <p:nvPr userDrawn="1"/>
          </p:nvSpPr>
          <p:spPr bwMode="auto">
            <a:xfrm>
              <a:off x="5189511" y="3549628"/>
              <a:ext cx="160337" cy="182562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1" y="3"/>
                </a:cxn>
                <a:cxn ang="0">
                  <a:pos x="21" y="9"/>
                </a:cxn>
                <a:cxn ang="0">
                  <a:pos x="14" y="16"/>
                </a:cxn>
                <a:cxn ang="0">
                  <a:pos x="8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4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7"/>
                </a:cxn>
                <a:cxn ang="0">
                  <a:pos x="8" y="87"/>
                </a:cxn>
                <a:cxn ang="0">
                  <a:pos x="14" y="96"/>
                </a:cxn>
                <a:cxn ang="0">
                  <a:pos x="21" y="104"/>
                </a:cxn>
                <a:cxn ang="0">
                  <a:pos x="31" y="109"/>
                </a:cxn>
                <a:cxn ang="0">
                  <a:pos x="40" y="113"/>
                </a:cxn>
                <a:cxn ang="0">
                  <a:pos x="49" y="115"/>
                </a:cxn>
                <a:cxn ang="0">
                  <a:pos x="60" y="115"/>
                </a:cxn>
                <a:cxn ang="0">
                  <a:pos x="60" y="115"/>
                </a:cxn>
                <a:cxn ang="0">
                  <a:pos x="70" y="112"/>
                </a:cxn>
                <a:cxn ang="0">
                  <a:pos x="78" y="107"/>
                </a:cxn>
                <a:cxn ang="0">
                  <a:pos x="85" y="99"/>
                </a:cxn>
                <a:cxn ang="0">
                  <a:pos x="92" y="92"/>
                </a:cxn>
                <a:cxn ang="0">
                  <a:pos x="98" y="83"/>
                </a:cxn>
                <a:cxn ang="0">
                  <a:pos x="99" y="72"/>
                </a:cxn>
                <a:cxn ang="0">
                  <a:pos x="101" y="61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8"/>
                </a:cxn>
                <a:cxn ang="0">
                  <a:pos x="93" y="28"/>
                </a:cxn>
                <a:cxn ang="0">
                  <a:pos x="87" y="19"/>
                </a:cxn>
                <a:cxn ang="0">
                  <a:pos x="79" y="11"/>
                </a:cxn>
                <a:cxn ang="0">
                  <a:pos x="70" y="6"/>
                </a:cxn>
                <a:cxn ang="0">
                  <a:pos x="61" y="2"/>
                </a:cxn>
                <a:cxn ang="0">
                  <a:pos x="50" y="0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101" h="115">
                  <a:moveTo>
                    <a:pt x="41" y="2"/>
                  </a:moveTo>
                  <a:lnTo>
                    <a:pt x="41" y="2"/>
                  </a:lnTo>
                  <a:lnTo>
                    <a:pt x="31" y="3"/>
                  </a:lnTo>
                  <a:lnTo>
                    <a:pt x="21" y="9"/>
                  </a:lnTo>
                  <a:lnTo>
                    <a:pt x="14" y="16"/>
                  </a:lnTo>
                  <a:lnTo>
                    <a:pt x="8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7"/>
                  </a:lnTo>
                  <a:lnTo>
                    <a:pt x="8" y="87"/>
                  </a:lnTo>
                  <a:lnTo>
                    <a:pt x="14" y="96"/>
                  </a:lnTo>
                  <a:lnTo>
                    <a:pt x="21" y="104"/>
                  </a:lnTo>
                  <a:lnTo>
                    <a:pt x="31" y="109"/>
                  </a:lnTo>
                  <a:lnTo>
                    <a:pt x="40" y="113"/>
                  </a:lnTo>
                  <a:lnTo>
                    <a:pt x="49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70" y="112"/>
                  </a:lnTo>
                  <a:lnTo>
                    <a:pt x="78" y="107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8" y="83"/>
                  </a:lnTo>
                  <a:lnTo>
                    <a:pt x="99" y="72"/>
                  </a:lnTo>
                  <a:lnTo>
                    <a:pt x="101" y="61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8"/>
                  </a:lnTo>
                  <a:lnTo>
                    <a:pt x="93" y="28"/>
                  </a:lnTo>
                  <a:lnTo>
                    <a:pt x="87" y="19"/>
                  </a:lnTo>
                  <a:lnTo>
                    <a:pt x="79" y="11"/>
                  </a:lnTo>
                  <a:lnTo>
                    <a:pt x="70" y="6"/>
                  </a:lnTo>
                  <a:lnTo>
                    <a:pt x="61" y="2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1249"/>
            <p:cNvSpPr>
              <a:spLocks/>
            </p:cNvSpPr>
            <p:nvPr userDrawn="1"/>
          </p:nvSpPr>
          <p:spPr bwMode="auto">
            <a:xfrm>
              <a:off x="4554511" y="3733778"/>
              <a:ext cx="158750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3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7"/>
                </a:cxn>
                <a:cxn ang="0">
                  <a:pos x="13" y="96"/>
                </a:cxn>
                <a:cxn ang="0">
                  <a:pos x="21" y="102"/>
                </a:cxn>
                <a:cxn ang="0">
                  <a:pos x="30" y="108"/>
                </a:cxn>
                <a:cxn ang="0">
                  <a:pos x="39" y="113"/>
                </a:cxn>
                <a:cxn ang="0">
                  <a:pos x="50" y="114"/>
                </a:cxn>
                <a:cxn ang="0">
                  <a:pos x="59" y="113"/>
                </a:cxn>
                <a:cxn ang="0">
                  <a:pos x="59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6" y="99"/>
                </a:cxn>
                <a:cxn ang="0">
                  <a:pos x="92" y="92"/>
                </a:cxn>
                <a:cxn ang="0">
                  <a:pos x="97" y="81"/>
                </a:cxn>
                <a:cxn ang="0">
                  <a:pos x="100" y="72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7" y="37"/>
                </a:cxn>
                <a:cxn ang="0">
                  <a:pos x="92" y="28"/>
                </a:cxn>
                <a:cxn ang="0">
                  <a:pos x="86" y="18"/>
                </a:cxn>
                <a:cxn ang="0">
                  <a:pos x="79" y="11"/>
                </a:cxn>
                <a:cxn ang="0">
                  <a:pos x="70" y="5"/>
                </a:cxn>
                <a:cxn ang="0">
                  <a:pos x="60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0" h="114">
                  <a:moveTo>
                    <a:pt x="41" y="0"/>
                  </a:moveTo>
                  <a:lnTo>
                    <a:pt x="41" y="0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7"/>
                  </a:lnTo>
                  <a:lnTo>
                    <a:pt x="13" y="96"/>
                  </a:lnTo>
                  <a:lnTo>
                    <a:pt x="21" y="102"/>
                  </a:lnTo>
                  <a:lnTo>
                    <a:pt x="30" y="108"/>
                  </a:lnTo>
                  <a:lnTo>
                    <a:pt x="39" y="113"/>
                  </a:lnTo>
                  <a:lnTo>
                    <a:pt x="50" y="114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97" y="81"/>
                  </a:lnTo>
                  <a:lnTo>
                    <a:pt x="100" y="72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7" y="37"/>
                  </a:lnTo>
                  <a:lnTo>
                    <a:pt x="92" y="28"/>
                  </a:lnTo>
                  <a:lnTo>
                    <a:pt x="86" y="18"/>
                  </a:lnTo>
                  <a:lnTo>
                    <a:pt x="79" y="11"/>
                  </a:lnTo>
                  <a:lnTo>
                    <a:pt x="70" y="5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1250"/>
            <p:cNvSpPr>
              <a:spLocks/>
            </p:cNvSpPr>
            <p:nvPr userDrawn="1"/>
          </p:nvSpPr>
          <p:spPr bwMode="auto">
            <a:xfrm>
              <a:off x="4329086" y="3732190"/>
              <a:ext cx="57150" cy="171450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1" y="62"/>
                </a:cxn>
                <a:cxn ang="0">
                  <a:pos x="3" y="71"/>
                </a:cxn>
                <a:cxn ang="0">
                  <a:pos x="6" y="79"/>
                </a:cxn>
                <a:cxn ang="0">
                  <a:pos x="9" y="85"/>
                </a:cxn>
                <a:cxn ang="0">
                  <a:pos x="14" y="91"/>
                </a:cxn>
                <a:cxn ang="0">
                  <a:pos x="20" y="97"/>
                </a:cxn>
                <a:cxn ang="0">
                  <a:pos x="24" y="102"/>
                </a:cxn>
                <a:cxn ang="0">
                  <a:pos x="30" y="105"/>
                </a:cxn>
                <a:cxn ang="0">
                  <a:pos x="36" y="108"/>
                </a:cxn>
                <a:cxn ang="0">
                  <a:pos x="36" y="108"/>
                </a:cxn>
                <a:cxn ang="0">
                  <a:pos x="35" y="80"/>
                </a:cxn>
                <a:cxn ang="0">
                  <a:pos x="35" y="53"/>
                </a:cxn>
                <a:cxn ang="0">
                  <a:pos x="35" y="26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7" y="3"/>
                </a:cxn>
                <a:cxn ang="0">
                  <a:pos x="20" y="9"/>
                </a:cxn>
                <a:cxn ang="0">
                  <a:pos x="14" y="15"/>
                </a:cxn>
                <a:cxn ang="0">
                  <a:pos x="7" y="22"/>
                </a:cxn>
                <a:cxn ang="0">
                  <a:pos x="4" y="32"/>
                </a:cxn>
                <a:cxn ang="0">
                  <a:pos x="1" y="42"/>
                </a:cxn>
                <a:cxn ang="0">
                  <a:pos x="0" y="51"/>
                </a:cxn>
                <a:cxn ang="0">
                  <a:pos x="1" y="62"/>
                </a:cxn>
                <a:cxn ang="0">
                  <a:pos x="1" y="62"/>
                </a:cxn>
              </a:cxnLst>
              <a:rect l="0" t="0" r="r" b="b"/>
              <a:pathLst>
                <a:path w="36" h="108">
                  <a:moveTo>
                    <a:pt x="1" y="62"/>
                  </a:moveTo>
                  <a:lnTo>
                    <a:pt x="1" y="62"/>
                  </a:lnTo>
                  <a:lnTo>
                    <a:pt x="3" y="71"/>
                  </a:lnTo>
                  <a:lnTo>
                    <a:pt x="6" y="79"/>
                  </a:lnTo>
                  <a:lnTo>
                    <a:pt x="9" y="85"/>
                  </a:lnTo>
                  <a:lnTo>
                    <a:pt x="14" y="91"/>
                  </a:lnTo>
                  <a:lnTo>
                    <a:pt x="20" y="97"/>
                  </a:lnTo>
                  <a:lnTo>
                    <a:pt x="24" y="102"/>
                  </a:lnTo>
                  <a:lnTo>
                    <a:pt x="30" y="105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5" y="80"/>
                  </a:lnTo>
                  <a:lnTo>
                    <a:pt x="35" y="53"/>
                  </a:lnTo>
                  <a:lnTo>
                    <a:pt x="35" y="2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7" y="3"/>
                  </a:lnTo>
                  <a:lnTo>
                    <a:pt x="20" y="9"/>
                  </a:lnTo>
                  <a:lnTo>
                    <a:pt x="14" y="15"/>
                  </a:lnTo>
                  <a:lnTo>
                    <a:pt x="7" y="22"/>
                  </a:lnTo>
                  <a:lnTo>
                    <a:pt x="4" y="32"/>
                  </a:lnTo>
                  <a:lnTo>
                    <a:pt x="1" y="42"/>
                  </a:lnTo>
                  <a:lnTo>
                    <a:pt x="0" y="51"/>
                  </a:lnTo>
                  <a:lnTo>
                    <a:pt x="1" y="62"/>
                  </a:lnTo>
                  <a:lnTo>
                    <a:pt x="1" y="6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 1251"/>
            <p:cNvSpPr>
              <a:spLocks/>
            </p:cNvSpPr>
            <p:nvPr userDrawn="1"/>
          </p:nvSpPr>
          <p:spPr bwMode="auto">
            <a:xfrm>
              <a:off x="4384648" y="3727428"/>
              <a:ext cx="106363" cy="180975"/>
            </a:xfrm>
            <a:custGeom>
              <a:avLst/>
              <a:gdLst/>
              <a:ahLst/>
              <a:cxnLst>
                <a:cxn ang="0">
                  <a:pos x="65" y="48"/>
                </a:cxn>
                <a:cxn ang="0">
                  <a:pos x="65" y="48"/>
                </a:cxn>
                <a:cxn ang="0">
                  <a:pos x="64" y="38"/>
                </a:cxn>
                <a:cxn ang="0">
                  <a:pos x="58" y="27"/>
                </a:cxn>
                <a:cxn ang="0">
                  <a:pos x="52" y="19"/>
                </a:cxn>
                <a:cxn ang="0">
                  <a:pos x="44" y="12"/>
                </a:cxn>
                <a:cxn ang="0">
                  <a:pos x="36" y="6"/>
                </a:cxn>
                <a:cxn ang="0">
                  <a:pos x="27" y="3"/>
                </a:cxn>
                <a:cxn ang="0">
                  <a:pos x="17" y="0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9"/>
                </a:cxn>
                <a:cxn ang="0">
                  <a:pos x="0" y="56"/>
                </a:cxn>
                <a:cxn ang="0">
                  <a:pos x="0" y="83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4" y="114"/>
                </a:cxn>
                <a:cxn ang="0">
                  <a:pos x="26" y="114"/>
                </a:cxn>
                <a:cxn ang="0">
                  <a:pos x="26" y="114"/>
                </a:cxn>
                <a:cxn ang="0">
                  <a:pos x="35" y="111"/>
                </a:cxn>
                <a:cxn ang="0">
                  <a:pos x="44" y="106"/>
                </a:cxn>
                <a:cxn ang="0">
                  <a:pos x="52" y="100"/>
                </a:cxn>
                <a:cxn ang="0">
                  <a:pos x="58" y="91"/>
                </a:cxn>
                <a:cxn ang="0">
                  <a:pos x="62" y="82"/>
                </a:cxn>
                <a:cxn ang="0">
                  <a:pos x="65" y="71"/>
                </a:cxn>
                <a:cxn ang="0">
                  <a:pos x="67" y="61"/>
                </a:cxn>
                <a:cxn ang="0">
                  <a:pos x="65" y="48"/>
                </a:cxn>
                <a:cxn ang="0">
                  <a:pos x="65" y="48"/>
                </a:cxn>
              </a:cxnLst>
              <a:rect l="0" t="0" r="r" b="b"/>
              <a:pathLst>
                <a:path w="67" h="114">
                  <a:moveTo>
                    <a:pt x="65" y="48"/>
                  </a:moveTo>
                  <a:lnTo>
                    <a:pt x="65" y="48"/>
                  </a:lnTo>
                  <a:lnTo>
                    <a:pt x="64" y="38"/>
                  </a:lnTo>
                  <a:lnTo>
                    <a:pt x="58" y="27"/>
                  </a:lnTo>
                  <a:lnTo>
                    <a:pt x="52" y="19"/>
                  </a:lnTo>
                  <a:lnTo>
                    <a:pt x="44" y="12"/>
                  </a:lnTo>
                  <a:lnTo>
                    <a:pt x="36" y="6"/>
                  </a:lnTo>
                  <a:lnTo>
                    <a:pt x="27" y="3"/>
                  </a:lnTo>
                  <a:lnTo>
                    <a:pt x="1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9"/>
                  </a:lnTo>
                  <a:lnTo>
                    <a:pt x="0" y="56"/>
                  </a:lnTo>
                  <a:lnTo>
                    <a:pt x="0" y="83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4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35" y="111"/>
                  </a:lnTo>
                  <a:lnTo>
                    <a:pt x="44" y="106"/>
                  </a:lnTo>
                  <a:lnTo>
                    <a:pt x="52" y="100"/>
                  </a:lnTo>
                  <a:lnTo>
                    <a:pt x="58" y="91"/>
                  </a:lnTo>
                  <a:lnTo>
                    <a:pt x="62" y="82"/>
                  </a:lnTo>
                  <a:lnTo>
                    <a:pt x="65" y="71"/>
                  </a:lnTo>
                  <a:lnTo>
                    <a:pt x="67" y="61"/>
                  </a:lnTo>
                  <a:lnTo>
                    <a:pt x="65" y="48"/>
                  </a:lnTo>
                  <a:lnTo>
                    <a:pt x="65" y="48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7" name="组合 1343"/>
          <p:cNvGrpSpPr>
            <a:grpSpLocks/>
          </p:cNvGrpSpPr>
          <p:nvPr userDrawn="1"/>
        </p:nvGrpSpPr>
        <p:grpSpPr bwMode="auto">
          <a:xfrm rot="2023327">
            <a:off x="963613" y="5464175"/>
            <a:ext cx="1290637" cy="1289050"/>
            <a:chOff x="3100361" y="1484290"/>
            <a:chExt cx="1290638" cy="1289050"/>
          </a:xfrm>
        </p:grpSpPr>
        <p:sp>
          <p:nvSpPr>
            <p:cNvPr id="88" name="Freeform 1198"/>
            <p:cNvSpPr>
              <a:spLocks/>
            </p:cNvSpPr>
            <p:nvPr userDrawn="1"/>
          </p:nvSpPr>
          <p:spPr bwMode="auto">
            <a:xfrm>
              <a:off x="3100361" y="1484290"/>
              <a:ext cx="1290638" cy="1289050"/>
            </a:xfrm>
            <a:custGeom>
              <a:avLst/>
              <a:gdLst/>
              <a:ahLst/>
              <a:cxnLst>
                <a:cxn ang="0">
                  <a:pos x="690" y="216"/>
                </a:cxn>
                <a:cxn ang="0">
                  <a:pos x="721" y="251"/>
                </a:cxn>
                <a:cxn ang="0">
                  <a:pos x="746" y="285"/>
                </a:cxn>
                <a:cxn ang="0">
                  <a:pos x="768" y="320"/>
                </a:cxn>
                <a:cxn ang="0">
                  <a:pos x="784" y="355"/>
                </a:cxn>
                <a:cxn ang="0">
                  <a:pos x="798" y="389"/>
                </a:cxn>
                <a:cxn ang="0">
                  <a:pos x="807" y="424"/>
                </a:cxn>
                <a:cxn ang="0">
                  <a:pos x="813" y="492"/>
                </a:cxn>
                <a:cxn ang="0">
                  <a:pos x="807" y="558"/>
                </a:cxn>
                <a:cxn ang="0">
                  <a:pos x="786" y="619"/>
                </a:cxn>
                <a:cxn ang="0">
                  <a:pos x="756" y="677"/>
                </a:cxn>
                <a:cxn ang="0">
                  <a:pos x="713" y="725"/>
                </a:cxn>
                <a:cxn ang="0">
                  <a:pos x="687" y="748"/>
                </a:cxn>
                <a:cxn ang="0">
                  <a:pos x="632" y="782"/>
                </a:cxn>
                <a:cxn ang="0">
                  <a:pos x="570" y="803"/>
                </a:cxn>
                <a:cxn ang="0">
                  <a:pos x="504" y="812"/>
                </a:cxn>
                <a:cxn ang="0">
                  <a:pos x="436" y="806"/>
                </a:cxn>
                <a:cxn ang="0">
                  <a:pos x="364" y="786"/>
                </a:cxn>
                <a:cxn ang="0">
                  <a:pos x="294" y="751"/>
                </a:cxn>
                <a:cxn ang="0">
                  <a:pos x="227" y="701"/>
                </a:cxn>
                <a:cxn ang="0">
                  <a:pos x="193" y="670"/>
                </a:cxn>
                <a:cxn ang="0">
                  <a:pos x="163" y="635"/>
                </a:cxn>
                <a:cxn ang="0">
                  <a:pos x="107" y="558"/>
                </a:cxn>
                <a:cxn ang="0">
                  <a:pos x="61" y="472"/>
                </a:cxn>
                <a:cxn ang="0">
                  <a:pos x="27" y="386"/>
                </a:cxn>
                <a:cxn ang="0">
                  <a:pos x="6" y="297"/>
                </a:cxn>
                <a:cxn ang="0">
                  <a:pos x="0" y="235"/>
                </a:cxn>
                <a:cxn ang="0">
                  <a:pos x="2" y="195"/>
                </a:cxn>
                <a:cxn ang="0">
                  <a:pos x="8" y="158"/>
                </a:cxn>
                <a:cxn ang="0">
                  <a:pos x="17" y="123"/>
                </a:cxn>
                <a:cxn ang="0">
                  <a:pos x="30" y="93"/>
                </a:cxn>
                <a:cxn ang="0">
                  <a:pos x="50" y="66"/>
                </a:cxn>
                <a:cxn ang="0">
                  <a:pos x="61" y="53"/>
                </a:cxn>
                <a:cxn ang="0">
                  <a:pos x="87" y="34"/>
                </a:cxn>
                <a:cxn ang="0">
                  <a:pos x="117" y="18"/>
                </a:cxn>
                <a:cxn ang="0">
                  <a:pos x="152" y="8"/>
                </a:cxn>
                <a:cxn ang="0">
                  <a:pos x="189" y="2"/>
                </a:cxn>
                <a:cxn ang="0">
                  <a:pos x="228" y="0"/>
                </a:cxn>
                <a:cxn ang="0">
                  <a:pos x="271" y="5"/>
                </a:cxn>
                <a:cxn ang="0">
                  <a:pos x="359" y="23"/>
                </a:cxn>
                <a:cxn ang="0">
                  <a:pos x="449" y="55"/>
                </a:cxn>
                <a:cxn ang="0">
                  <a:pos x="538" y="99"/>
                </a:cxn>
                <a:cxn ang="0">
                  <a:pos x="618" y="154"/>
                </a:cxn>
                <a:cxn ang="0">
                  <a:pos x="690" y="216"/>
                </a:cxn>
              </a:cxnLst>
              <a:rect l="0" t="0" r="r" b="b"/>
              <a:pathLst>
                <a:path w="813" h="812">
                  <a:moveTo>
                    <a:pt x="690" y="216"/>
                  </a:moveTo>
                  <a:lnTo>
                    <a:pt x="690" y="216"/>
                  </a:lnTo>
                  <a:lnTo>
                    <a:pt x="705" y="233"/>
                  </a:lnTo>
                  <a:lnTo>
                    <a:pt x="721" y="251"/>
                  </a:lnTo>
                  <a:lnTo>
                    <a:pt x="734" y="268"/>
                  </a:lnTo>
                  <a:lnTo>
                    <a:pt x="746" y="285"/>
                  </a:lnTo>
                  <a:lnTo>
                    <a:pt x="757" y="302"/>
                  </a:lnTo>
                  <a:lnTo>
                    <a:pt x="768" y="320"/>
                  </a:lnTo>
                  <a:lnTo>
                    <a:pt x="777" y="337"/>
                  </a:lnTo>
                  <a:lnTo>
                    <a:pt x="784" y="355"/>
                  </a:lnTo>
                  <a:lnTo>
                    <a:pt x="792" y="372"/>
                  </a:lnTo>
                  <a:lnTo>
                    <a:pt x="798" y="389"/>
                  </a:lnTo>
                  <a:lnTo>
                    <a:pt x="803" y="407"/>
                  </a:lnTo>
                  <a:lnTo>
                    <a:pt x="807" y="424"/>
                  </a:lnTo>
                  <a:lnTo>
                    <a:pt x="812" y="459"/>
                  </a:lnTo>
                  <a:lnTo>
                    <a:pt x="813" y="492"/>
                  </a:lnTo>
                  <a:lnTo>
                    <a:pt x="812" y="526"/>
                  </a:lnTo>
                  <a:lnTo>
                    <a:pt x="807" y="558"/>
                  </a:lnTo>
                  <a:lnTo>
                    <a:pt x="798" y="590"/>
                  </a:lnTo>
                  <a:lnTo>
                    <a:pt x="786" y="619"/>
                  </a:lnTo>
                  <a:lnTo>
                    <a:pt x="772" y="648"/>
                  </a:lnTo>
                  <a:lnTo>
                    <a:pt x="756" y="677"/>
                  </a:lnTo>
                  <a:lnTo>
                    <a:pt x="734" y="702"/>
                  </a:lnTo>
                  <a:lnTo>
                    <a:pt x="713" y="725"/>
                  </a:lnTo>
                  <a:lnTo>
                    <a:pt x="713" y="725"/>
                  </a:lnTo>
                  <a:lnTo>
                    <a:pt x="687" y="748"/>
                  </a:lnTo>
                  <a:lnTo>
                    <a:pt x="661" y="766"/>
                  </a:lnTo>
                  <a:lnTo>
                    <a:pt x="632" y="782"/>
                  </a:lnTo>
                  <a:lnTo>
                    <a:pt x="602" y="794"/>
                  </a:lnTo>
                  <a:lnTo>
                    <a:pt x="570" y="803"/>
                  </a:lnTo>
                  <a:lnTo>
                    <a:pt x="538" y="809"/>
                  </a:lnTo>
                  <a:lnTo>
                    <a:pt x="504" y="812"/>
                  </a:lnTo>
                  <a:lnTo>
                    <a:pt x="469" y="811"/>
                  </a:lnTo>
                  <a:lnTo>
                    <a:pt x="436" y="806"/>
                  </a:lnTo>
                  <a:lnTo>
                    <a:pt x="401" y="798"/>
                  </a:lnTo>
                  <a:lnTo>
                    <a:pt x="364" y="786"/>
                  </a:lnTo>
                  <a:lnTo>
                    <a:pt x="329" y="771"/>
                  </a:lnTo>
                  <a:lnTo>
                    <a:pt x="294" y="751"/>
                  </a:lnTo>
                  <a:lnTo>
                    <a:pt x="260" y="728"/>
                  </a:lnTo>
                  <a:lnTo>
                    <a:pt x="227" y="701"/>
                  </a:lnTo>
                  <a:lnTo>
                    <a:pt x="210" y="686"/>
                  </a:lnTo>
                  <a:lnTo>
                    <a:pt x="193" y="670"/>
                  </a:lnTo>
                  <a:lnTo>
                    <a:pt x="193" y="670"/>
                  </a:lnTo>
                  <a:lnTo>
                    <a:pt x="163" y="635"/>
                  </a:lnTo>
                  <a:lnTo>
                    <a:pt x="134" y="597"/>
                  </a:lnTo>
                  <a:lnTo>
                    <a:pt x="107" y="558"/>
                  </a:lnTo>
                  <a:lnTo>
                    <a:pt x="82" y="515"/>
                  </a:lnTo>
                  <a:lnTo>
                    <a:pt x="61" y="472"/>
                  </a:lnTo>
                  <a:lnTo>
                    <a:pt x="43" y="430"/>
                  </a:lnTo>
                  <a:lnTo>
                    <a:pt x="27" y="386"/>
                  </a:lnTo>
                  <a:lnTo>
                    <a:pt x="15" y="341"/>
                  </a:lnTo>
                  <a:lnTo>
                    <a:pt x="6" y="297"/>
                  </a:lnTo>
                  <a:lnTo>
                    <a:pt x="2" y="256"/>
                  </a:lnTo>
                  <a:lnTo>
                    <a:pt x="0" y="235"/>
                  </a:lnTo>
                  <a:lnTo>
                    <a:pt x="2" y="215"/>
                  </a:lnTo>
                  <a:lnTo>
                    <a:pt x="2" y="195"/>
                  </a:lnTo>
                  <a:lnTo>
                    <a:pt x="5" y="177"/>
                  </a:lnTo>
                  <a:lnTo>
                    <a:pt x="8" y="158"/>
                  </a:lnTo>
                  <a:lnTo>
                    <a:pt x="11" y="140"/>
                  </a:lnTo>
                  <a:lnTo>
                    <a:pt x="17" y="123"/>
                  </a:lnTo>
                  <a:lnTo>
                    <a:pt x="23" y="108"/>
                  </a:lnTo>
                  <a:lnTo>
                    <a:pt x="30" y="93"/>
                  </a:lnTo>
                  <a:lnTo>
                    <a:pt x="40" y="79"/>
                  </a:lnTo>
                  <a:lnTo>
                    <a:pt x="50" y="66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73" y="43"/>
                  </a:lnTo>
                  <a:lnTo>
                    <a:pt x="87" y="34"/>
                  </a:lnTo>
                  <a:lnTo>
                    <a:pt x="102" y="24"/>
                  </a:lnTo>
                  <a:lnTo>
                    <a:pt x="117" y="18"/>
                  </a:lnTo>
                  <a:lnTo>
                    <a:pt x="134" y="12"/>
                  </a:lnTo>
                  <a:lnTo>
                    <a:pt x="152" y="8"/>
                  </a:lnTo>
                  <a:lnTo>
                    <a:pt x="171" y="5"/>
                  </a:lnTo>
                  <a:lnTo>
                    <a:pt x="189" y="2"/>
                  </a:lnTo>
                  <a:lnTo>
                    <a:pt x="209" y="0"/>
                  </a:lnTo>
                  <a:lnTo>
                    <a:pt x="228" y="0"/>
                  </a:lnTo>
                  <a:lnTo>
                    <a:pt x="250" y="2"/>
                  </a:lnTo>
                  <a:lnTo>
                    <a:pt x="271" y="5"/>
                  </a:lnTo>
                  <a:lnTo>
                    <a:pt x="314" y="11"/>
                  </a:lnTo>
                  <a:lnTo>
                    <a:pt x="359" y="23"/>
                  </a:lnTo>
                  <a:lnTo>
                    <a:pt x="404" y="37"/>
                  </a:lnTo>
                  <a:lnTo>
                    <a:pt x="449" y="55"/>
                  </a:lnTo>
                  <a:lnTo>
                    <a:pt x="494" y="75"/>
                  </a:lnTo>
                  <a:lnTo>
                    <a:pt x="538" y="99"/>
                  </a:lnTo>
                  <a:lnTo>
                    <a:pt x="579" y="125"/>
                  </a:lnTo>
                  <a:lnTo>
                    <a:pt x="618" y="154"/>
                  </a:lnTo>
                  <a:lnTo>
                    <a:pt x="657" y="184"/>
                  </a:lnTo>
                  <a:lnTo>
                    <a:pt x="690" y="216"/>
                  </a:lnTo>
                  <a:lnTo>
                    <a:pt x="690" y="216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1199"/>
            <p:cNvSpPr>
              <a:spLocks/>
            </p:cNvSpPr>
            <p:nvPr userDrawn="1"/>
          </p:nvSpPr>
          <p:spPr bwMode="auto">
            <a:xfrm>
              <a:off x="3259282" y="1640582"/>
              <a:ext cx="992189" cy="1011238"/>
            </a:xfrm>
            <a:custGeom>
              <a:avLst/>
              <a:gdLst/>
              <a:ahLst/>
              <a:cxnLst>
                <a:cxn ang="0">
                  <a:pos x="625" y="163"/>
                </a:cxn>
                <a:cxn ang="0">
                  <a:pos x="625" y="163"/>
                </a:cxn>
                <a:cxn ang="0">
                  <a:pos x="606" y="140"/>
                </a:cxn>
                <a:cxn ang="0">
                  <a:pos x="585" y="117"/>
                </a:cxn>
                <a:cxn ang="0">
                  <a:pos x="585" y="117"/>
                </a:cxn>
                <a:cxn ang="0">
                  <a:pos x="552" y="85"/>
                </a:cxn>
                <a:cxn ang="0">
                  <a:pos x="513" y="55"/>
                </a:cxn>
                <a:cxn ang="0">
                  <a:pos x="474" y="26"/>
                </a:cxn>
                <a:cxn ang="0">
                  <a:pos x="433" y="0"/>
                </a:cxn>
                <a:cxn ang="0">
                  <a:pos x="433" y="0"/>
                </a:cxn>
                <a:cxn ang="0">
                  <a:pos x="408" y="47"/>
                </a:cxn>
                <a:cxn ang="0">
                  <a:pos x="384" y="91"/>
                </a:cxn>
                <a:cxn ang="0">
                  <a:pos x="358" y="133"/>
                </a:cxn>
                <a:cxn ang="0">
                  <a:pos x="332" y="171"/>
                </a:cxn>
                <a:cxn ang="0">
                  <a:pos x="305" y="207"/>
                </a:cxn>
                <a:cxn ang="0">
                  <a:pos x="276" y="241"/>
                </a:cxn>
                <a:cxn ang="0">
                  <a:pos x="247" y="271"/>
                </a:cxn>
                <a:cxn ang="0">
                  <a:pos x="218" y="300"/>
                </a:cxn>
                <a:cxn ang="0">
                  <a:pos x="189" y="326"/>
                </a:cxn>
                <a:cxn ang="0">
                  <a:pos x="160" y="351"/>
                </a:cxn>
                <a:cxn ang="0">
                  <a:pos x="131" y="373"/>
                </a:cxn>
                <a:cxn ang="0">
                  <a:pos x="104" y="393"/>
                </a:cxn>
                <a:cxn ang="0">
                  <a:pos x="76" y="411"/>
                </a:cxn>
                <a:cxn ang="0">
                  <a:pos x="49" y="428"/>
                </a:cxn>
                <a:cxn ang="0">
                  <a:pos x="23" y="442"/>
                </a:cxn>
                <a:cxn ang="0">
                  <a:pos x="0" y="456"/>
                </a:cxn>
                <a:cxn ang="0">
                  <a:pos x="0" y="456"/>
                </a:cxn>
                <a:cxn ang="0">
                  <a:pos x="20" y="486"/>
                </a:cxn>
                <a:cxn ang="0">
                  <a:pos x="41" y="517"/>
                </a:cxn>
                <a:cxn ang="0">
                  <a:pos x="64" y="544"/>
                </a:cxn>
                <a:cxn ang="0">
                  <a:pos x="88" y="571"/>
                </a:cxn>
                <a:cxn ang="0">
                  <a:pos x="88" y="571"/>
                </a:cxn>
                <a:cxn ang="0">
                  <a:pos x="108" y="590"/>
                </a:cxn>
                <a:cxn ang="0">
                  <a:pos x="127" y="607"/>
                </a:cxn>
                <a:cxn ang="0">
                  <a:pos x="146" y="623"/>
                </a:cxn>
                <a:cxn ang="0">
                  <a:pos x="166" y="637"/>
                </a:cxn>
                <a:cxn ang="0">
                  <a:pos x="166" y="637"/>
                </a:cxn>
                <a:cxn ang="0">
                  <a:pos x="189" y="628"/>
                </a:cxn>
                <a:cxn ang="0">
                  <a:pos x="212" y="619"/>
                </a:cxn>
                <a:cxn ang="0">
                  <a:pos x="254" y="597"/>
                </a:cxn>
                <a:cxn ang="0">
                  <a:pos x="296" y="573"/>
                </a:cxn>
                <a:cxn ang="0">
                  <a:pos x="334" y="546"/>
                </a:cxn>
                <a:cxn ang="0">
                  <a:pos x="369" y="518"/>
                </a:cxn>
                <a:cxn ang="0">
                  <a:pos x="402" y="488"/>
                </a:cxn>
                <a:cxn ang="0">
                  <a:pos x="434" y="456"/>
                </a:cxn>
                <a:cxn ang="0">
                  <a:pos x="463" y="424"/>
                </a:cxn>
                <a:cxn ang="0">
                  <a:pos x="491" y="390"/>
                </a:cxn>
                <a:cxn ang="0">
                  <a:pos x="515" y="357"/>
                </a:cxn>
                <a:cxn ang="0">
                  <a:pos x="538" y="323"/>
                </a:cxn>
                <a:cxn ang="0">
                  <a:pos x="559" y="290"/>
                </a:cxn>
                <a:cxn ang="0">
                  <a:pos x="577" y="258"/>
                </a:cxn>
                <a:cxn ang="0">
                  <a:pos x="596" y="224"/>
                </a:cxn>
                <a:cxn ang="0">
                  <a:pos x="611" y="194"/>
                </a:cxn>
                <a:cxn ang="0">
                  <a:pos x="625" y="163"/>
                </a:cxn>
                <a:cxn ang="0">
                  <a:pos x="625" y="163"/>
                </a:cxn>
              </a:cxnLst>
              <a:rect l="0" t="0" r="r" b="b"/>
              <a:pathLst>
                <a:path w="625" h="637">
                  <a:moveTo>
                    <a:pt x="625" y="163"/>
                  </a:moveTo>
                  <a:lnTo>
                    <a:pt x="625" y="163"/>
                  </a:lnTo>
                  <a:lnTo>
                    <a:pt x="606" y="140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52" y="85"/>
                  </a:lnTo>
                  <a:lnTo>
                    <a:pt x="513" y="55"/>
                  </a:lnTo>
                  <a:lnTo>
                    <a:pt x="474" y="26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08" y="47"/>
                  </a:lnTo>
                  <a:lnTo>
                    <a:pt x="384" y="91"/>
                  </a:lnTo>
                  <a:lnTo>
                    <a:pt x="358" y="133"/>
                  </a:lnTo>
                  <a:lnTo>
                    <a:pt x="332" y="171"/>
                  </a:lnTo>
                  <a:lnTo>
                    <a:pt x="305" y="207"/>
                  </a:lnTo>
                  <a:lnTo>
                    <a:pt x="276" y="241"/>
                  </a:lnTo>
                  <a:lnTo>
                    <a:pt x="247" y="271"/>
                  </a:lnTo>
                  <a:lnTo>
                    <a:pt x="218" y="300"/>
                  </a:lnTo>
                  <a:lnTo>
                    <a:pt x="189" y="326"/>
                  </a:lnTo>
                  <a:lnTo>
                    <a:pt x="160" y="351"/>
                  </a:lnTo>
                  <a:lnTo>
                    <a:pt x="131" y="373"/>
                  </a:lnTo>
                  <a:lnTo>
                    <a:pt x="104" y="393"/>
                  </a:lnTo>
                  <a:lnTo>
                    <a:pt x="76" y="411"/>
                  </a:lnTo>
                  <a:lnTo>
                    <a:pt x="49" y="428"/>
                  </a:lnTo>
                  <a:lnTo>
                    <a:pt x="23" y="442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20" y="486"/>
                  </a:lnTo>
                  <a:lnTo>
                    <a:pt x="41" y="517"/>
                  </a:lnTo>
                  <a:lnTo>
                    <a:pt x="64" y="544"/>
                  </a:lnTo>
                  <a:lnTo>
                    <a:pt x="88" y="571"/>
                  </a:lnTo>
                  <a:lnTo>
                    <a:pt x="88" y="571"/>
                  </a:lnTo>
                  <a:lnTo>
                    <a:pt x="108" y="590"/>
                  </a:lnTo>
                  <a:lnTo>
                    <a:pt x="127" y="607"/>
                  </a:lnTo>
                  <a:lnTo>
                    <a:pt x="146" y="623"/>
                  </a:lnTo>
                  <a:lnTo>
                    <a:pt x="166" y="637"/>
                  </a:lnTo>
                  <a:lnTo>
                    <a:pt x="166" y="637"/>
                  </a:lnTo>
                  <a:lnTo>
                    <a:pt x="189" y="628"/>
                  </a:lnTo>
                  <a:lnTo>
                    <a:pt x="212" y="619"/>
                  </a:lnTo>
                  <a:lnTo>
                    <a:pt x="254" y="597"/>
                  </a:lnTo>
                  <a:lnTo>
                    <a:pt x="296" y="573"/>
                  </a:lnTo>
                  <a:lnTo>
                    <a:pt x="334" y="546"/>
                  </a:lnTo>
                  <a:lnTo>
                    <a:pt x="369" y="518"/>
                  </a:lnTo>
                  <a:lnTo>
                    <a:pt x="402" y="488"/>
                  </a:lnTo>
                  <a:lnTo>
                    <a:pt x="434" y="456"/>
                  </a:lnTo>
                  <a:lnTo>
                    <a:pt x="463" y="424"/>
                  </a:lnTo>
                  <a:lnTo>
                    <a:pt x="491" y="390"/>
                  </a:lnTo>
                  <a:lnTo>
                    <a:pt x="515" y="357"/>
                  </a:lnTo>
                  <a:lnTo>
                    <a:pt x="538" y="323"/>
                  </a:lnTo>
                  <a:lnTo>
                    <a:pt x="559" y="290"/>
                  </a:lnTo>
                  <a:lnTo>
                    <a:pt x="577" y="258"/>
                  </a:lnTo>
                  <a:lnTo>
                    <a:pt x="596" y="224"/>
                  </a:lnTo>
                  <a:lnTo>
                    <a:pt x="611" y="194"/>
                  </a:lnTo>
                  <a:lnTo>
                    <a:pt x="625" y="163"/>
                  </a:lnTo>
                  <a:lnTo>
                    <a:pt x="625" y="163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 1200"/>
            <p:cNvSpPr>
              <a:spLocks/>
            </p:cNvSpPr>
            <p:nvPr userDrawn="1"/>
          </p:nvSpPr>
          <p:spPr bwMode="auto">
            <a:xfrm>
              <a:off x="3205968" y="2227278"/>
              <a:ext cx="128588" cy="15716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1" y="62"/>
                </a:cxn>
                <a:cxn ang="0">
                  <a:pos x="43" y="99"/>
                </a:cxn>
                <a:cxn ang="0">
                  <a:pos x="43" y="99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56" y="39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81" h="99">
                  <a:moveTo>
                    <a:pt x="0" y="24"/>
                  </a:moveTo>
                  <a:lnTo>
                    <a:pt x="0" y="24"/>
                  </a:lnTo>
                  <a:lnTo>
                    <a:pt x="21" y="62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56" y="39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 1201"/>
            <p:cNvSpPr>
              <a:spLocks/>
            </p:cNvSpPr>
            <p:nvPr userDrawn="1"/>
          </p:nvSpPr>
          <p:spPr bwMode="auto">
            <a:xfrm>
              <a:off x="3144683" y="1678911"/>
              <a:ext cx="211137" cy="5476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9"/>
                </a:cxn>
                <a:cxn ang="0">
                  <a:pos x="2" y="63"/>
                </a:cxn>
                <a:cxn ang="0">
                  <a:pos x="5" y="106"/>
                </a:cxn>
                <a:cxn ang="0">
                  <a:pos x="8" y="131"/>
                </a:cxn>
                <a:cxn ang="0">
                  <a:pos x="12" y="157"/>
                </a:cxn>
                <a:cxn ang="0">
                  <a:pos x="18" y="186"/>
                </a:cxn>
                <a:cxn ang="0">
                  <a:pos x="26" y="215"/>
                </a:cxn>
                <a:cxn ang="0">
                  <a:pos x="35" y="247"/>
                </a:cxn>
                <a:cxn ang="0">
                  <a:pos x="46" y="279"/>
                </a:cxn>
                <a:cxn ang="0">
                  <a:pos x="59" y="311"/>
                </a:cxn>
                <a:cxn ang="0">
                  <a:pos x="75" y="345"/>
                </a:cxn>
                <a:cxn ang="0">
                  <a:pos x="75" y="345"/>
                </a:cxn>
                <a:cxn ang="0">
                  <a:pos x="102" y="325"/>
                </a:cxn>
                <a:cxn ang="0">
                  <a:pos x="133" y="301"/>
                </a:cxn>
                <a:cxn ang="0">
                  <a:pos x="133" y="301"/>
                </a:cxn>
                <a:cxn ang="0">
                  <a:pos x="113" y="272"/>
                </a:cxn>
                <a:cxn ang="0">
                  <a:pos x="93" y="241"/>
                </a:cxn>
                <a:cxn ang="0">
                  <a:pos x="75" y="208"/>
                </a:cxn>
                <a:cxn ang="0">
                  <a:pos x="56" y="171"/>
                </a:cxn>
                <a:cxn ang="0">
                  <a:pos x="40" y="133"/>
                </a:cxn>
                <a:cxn ang="0">
                  <a:pos x="26" y="90"/>
                </a:cxn>
                <a:cxn ang="0">
                  <a:pos x="12" y="48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3" h="345">
                  <a:moveTo>
                    <a:pt x="2" y="0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2" y="63"/>
                  </a:lnTo>
                  <a:lnTo>
                    <a:pt x="5" y="106"/>
                  </a:lnTo>
                  <a:lnTo>
                    <a:pt x="8" y="131"/>
                  </a:lnTo>
                  <a:lnTo>
                    <a:pt x="12" y="157"/>
                  </a:lnTo>
                  <a:lnTo>
                    <a:pt x="18" y="186"/>
                  </a:lnTo>
                  <a:lnTo>
                    <a:pt x="26" y="215"/>
                  </a:lnTo>
                  <a:lnTo>
                    <a:pt x="35" y="247"/>
                  </a:lnTo>
                  <a:lnTo>
                    <a:pt x="46" y="279"/>
                  </a:lnTo>
                  <a:lnTo>
                    <a:pt x="59" y="311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102" y="325"/>
                  </a:lnTo>
                  <a:lnTo>
                    <a:pt x="133" y="301"/>
                  </a:lnTo>
                  <a:lnTo>
                    <a:pt x="133" y="301"/>
                  </a:lnTo>
                  <a:lnTo>
                    <a:pt x="113" y="272"/>
                  </a:lnTo>
                  <a:lnTo>
                    <a:pt x="93" y="241"/>
                  </a:lnTo>
                  <a:lnTo>
                    <a:pt x="75" y="208"/>
                  </a:lnTo>
                  <a:lnTo>
                    <a:pt x="56" y="171"/>
                  </a:lnTo>
                  <a:lnTo>
                    <a:pt x="40" y="133"/>
                  </a:lnTo>
                  <a:lnTo>
                    <a:pt x="26" y="90"/>
                  </a:lnTo>
                  <a:lnTo>
                    <a:pt x="12" y="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8D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1202"/>
            <p:cNvSpPr>
              <a:spLocks/>
            </p:cNvSpPr>
            <p:nvPr userDrawn="1"/>
          </p:nvSpPr>
          <p:spPr bwMode="auto">
            <a:xfrm>
              <a:off x="3526887" y="2266139"/>
              <a:ext cx="171450" cy="158750"/>
            </a:xfrm>
            <a:custGeom>
              <a:avLst/>
              <a:gdLst/>
              <a:ahLst/>
              <a:cxnLst>
                <a:cxn ang="0">
                  <a:pos x="15" y="16"/>
                </a:cxn>
                <a:cxn ang="0">
                  <a:pos x="15" y="16"/>
                </a:cxn>
                <a:cxn ang="0">
                  <a:pos x="9" y="23"/>
                </a:cxn>
                <a:cxn ang="0">
                  <a:pos x="4" y="29"/>
                </a:cxn>
                <a:cxn ang="0">
                  <a:pos x="1" y="3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1" y="59"/>
                </a:cxn>
                <a:cxn ang="0">
                  <a:pos x="42" y="74"/>
                </a:cxn>
                <a:cxn ang="0">
                  <a:pos x="64" y="88"/>
                </a:cxn>
                <a:cxn ang="0">
                  <a:pos x="83" y="100"/>
                </a:cxn>
                <a:cxn ang="0">
                  <a:pos x="83" y="100"/>
                </a:cxn>
                <a:cxn ang="0">
                  <a:pos x="90" y="94"/>
                </a:cxn>
                <a:cxn ang="0">
                  <a:pos x="90" y="94"/>
                </a:cxn>
                <a:cxn ang="0">
                  <a:pos x="97" y="85"/>
                </a:cxn>
                <a:cxn ang="0">
                  <a:pos x="103" y="76"/>
                </a:cxn>
                <a:cxn ang="0">
                  <a:pos x="106" y="65"/>
                </a:cxn>
                <a:cxn ang="0">
                  <a:pos x="108" y="55"/>
                </a:cxn>
                <a:cxn ang="0">
                  <a:pos x="106" y="45"/>
                </a:cxn>
                <a:cxn ang="0">
                  <a:pos x="103" y="35"/>
                </a:cxn>
                <a:cxn ang="0">
                  <a:pos x="99" y="26"/>
                </a:cxn>
                <a:cxn ang="0">
                  <a:pos x="93" y="16"/>
                </a:cxn>
                <a:cxn ang="0">
                  <a:pos x="93" y="16"/>
                </a:cxn>
                <a:cxn ang="0">
                  <a:pos x="83" y="9"/>
                </a:cxn>
                <a:cxn ang="0">
                  <a:pos x="74" y="4"/>
                </a:cxn>
                <a:cxn ang="0">
                  <a:pos x="65" y="1"/>
                </a:cxn>
                <a:cxn ang="0">
                  <a:pos x="55" y="0"/>
                </a:cxn>
                <a:cxn ang="0">
                  <a:pos x="44" y="1"/>
                </a:cxn>
                <a:cxn ang="0">
                  <a:pos x="33" y="4"/>
                </a:cxn>
                <a:cxn ang="0">
                  <a:pos x="24" y="9"/>
                </a:cxn>
                <a:cxn ang="0">
                  <a:pos x="15" y="16"/>
                </a:cxn>
                <a:cxn ang="0">
                  <a:pos x="15" y="16"/>
                </a:cxn>
              </a:cxnLst>
              <a:rect l="0" t="0" r="r" b="b"/>
              <a:pathLst>
                <a:path w="108" h="100">
                  <a:moveTo>
                    <a:pt x="15" y="16"/>
                  </a:moveTo>
                  <a:lnTo>
                    <a:pt x="15" y="16"/>
                  </a:lnTo>
                  <a:lnTo>
                    <a:pt x="9" y="23"/>
                  </a:lnTo>
                  <a:lnTo>
                    <a:pt x="4" y="29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1" y="59"/>
                  </a:lnTo>
                  <a:lnTo>
                    <a:pt x="42" y="74"/>
                  </a:lnTo>
                  <a:lnTo>
                    <a:pt x="64" y="88"/>
                  </a:lnTo>
                  <a:lnTo>
                    <a:pt x="83" y="100"/>
                  </a:lnTo>
                  <a:lnTo>
                    <a:pt x="83" y="100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7" y="85"/>
                  </a:lnTo>
                  <a:lnTo>
                    <a:pt x="103" y="76"/>
                  </a:lnTo>
                  <a:lnTo>
                    <a:pt x="106" y="65"/>
                  </a:lnTo>
                  <a:lnTo>
                    <a:pt x="108" y="55"/>
                  </a:lnTo>
                  <a:lnTo>
                    <a:pt x="106" y="45"/>
                  </a:lnTo>
                  <a:lnTo>
                    <a:pt x="103" y="35"/>
                  </a:lnTo>
                  <a:lnTo>
                    <a:pt x="99" y="2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83" y="9"/>
                  </a:lnTo>
                  <a:lnTo>
                    <a:pt x="74" y="4"/>
                  </a:lnTo>
                  <a:lnTo>
                    <a:pt x="65" y="1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 1203"/>
            <p:cNvSpPr>
              <a:spLocks/>
            </p:cNvSpPr>
            <p:nvPr userDrawn="1"/>
          </p:nvSpPr>
          <p:spPr bwMode="auto">
            <a:xfrm>
              <a:off x="3335502" y="2424795"/>
              <a:ext cx="160338" cy="16351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23" y="4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6" y="2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0" y="55"/>
                </a:cxn>
                <a:cxn ang="0">
                  <a:pos x="41" y="77"/>
                </a:cxn>
                <a:cxn ang="0">
                  <a:pos x="41" y="77"/>
                </a:cxn>
                <a:cxn ang="0">
                  <a:pos x="69" y="103"/>
                </a:cxn>
                <a:cxn ang="0">
                  <a:pos x="69" y="103"/>
                </a:cxn>
                <a:cxn ang="0">
                  <a:pos x="80" y="97"/>
                </a:cxn>
                <a:cxn ang="0">
                  <a:pos x="89" y="91"/>
                </a:cxn>
                <a:cxn ang="0">
                  <a:pos x="89" y="91"/>
                </a:cxn>
                <a:cxn ang="0">
                  <a:pos x="96" y="82"/>
                </a:cxn>
                <a:cxn ang="0">
                  <a:pos x="101" y="71"/>
                </a:cxn>
                <a:cxn ang="0">
                  <a:pos x="101" y="71"/>
                </a:cxn>
                <a:cxn ang="0">
                  <a:pos x="83" y="55"/>
                </a:cxn>
                <a:cxn ang="0">
                  <a:pos x="66" y="3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101" h="103">
                  <a:moveTo>
                    <a:pt x="34" y="0"/>
                  </a:moveTo>
                  <a:lnTo>
                    <a:pt x="34" y="0"/>
                  </a:lnTo>
                  <a:lnTo>
                    <a:pt x="23" y="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6" y="2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0" y="5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80" y="97"/>
                  </a:lnTo>
                  <a:lnTo>
                    <a:pt x="89" y="91"/>
                  </a:lnTo>
                  <a:lnTo>
                    <a:pt x="89" y="91"/>
                  </a:lnTo>
                  <a:lnTo>
                    <a:pt x="96" y="82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83" y="55"/>
                  </a:lnTo>
                  <a:lnTo>
                    <a:pt x="66" y="3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 1204"/>
            <p:cNvSpPr>
              <a:spLocks/>
            </p:cNvSpPr>
            <p:nvPr userDrawn="1"/>
          </p:nvSpPr>
          <p:spPr bwMode="auto">
            <a:xfrm>
              <a:off x="3875142" y="1915898"/>
              <a:ext cx="174625" cy="174625"/>
            </a:xfrm>
            <a:custGeom>
              <a:avLst/>
              <a:gdLst/>
              <a:ahLst/>
              <a:cxnLst>
                <a:cxn ang="0">
                  <a:pos x="17" y="16"/>
                </a:cxn>
                <a:cxn ang="0">
                  <a:pos x="17" y="16"/>
                </a:cxn>
                <a:cxn ang="0">
                  <a:pos x="9" y="25"/>
                </a:cxn>
                <a:cxn ang="0">
                  <a:pos x="5" y="34"/>
                </a:cxn>
                <a:cxn ang="0">
                  <a:pos x="2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8" y="86"/>
                </a:cxn>
                <a:cxn ang="0">
                  <a:pos x="14" y="95"/>
                </a:cxn>
                <a:cxn ang="0">
                  <a:pos x="14" y="95"/>
                </a:cxn>
                <a:cxn ang="0">
                  <a:pos x="23" y="101"/>
                </a:cxn>
                <a:cxn ang="0">
                  <a:pos x="32" y="105"/>
                </a:cxn>
                <a:cxn ang="0">
                  <a:pos x="43" y="108"/>
                </a:cxn>
                <a:cxn ang="0">
                  <a:pos x="53" y="110"/>
                </a:cxn>
                <a:cxn ang="0">
                  <a:pos x="64" y="108"/>
                </a:cxn>
                <a:cxn ang="0">
                  <a:pos x="73" y="105"/>
                </a:cxn>
                <a:cxn ang="0">
                  <a:pos x="84" y="101"/>
                </a:cxn>
                <a:cxn ang="0">
                  <a:pos x="93" y="93"/>
                </a:cxn>
                <a:cxn ang="0">
                  <a:pos x="93" y="93"/>
                </a:cxn>
                <a:cxn ang="0">
                  <a:pos x="99" y="86"/>
                </a:cxn>
                <a:cxn ang="0">
                  <a:pos x="105" y="75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4"/>
                </a:cxn>
                <a:cxn ang="0">
                  <a:pos x="102" y="25"/>
                </a:cxn>
                <a:cxn ang="0">
                  <a:pos x="94" y="16"/>
                </a:cxn>
                <a:cxn ang="0">
                  <a:pos x="94" y="16"/>
                </a:cxn>
                <a:cxn ang="0">
                  <a:pos x="87" y="9"/>
                </a:cxn>
                <a:cxn ang="0">
                  <a:pos x="78" y="3"/>
                </a:cxn>
                <a:cxn ang="0">
                  <a:pos x="67" y="0"/>
                </a:cxn>
                <a:cxn ang="0">
                  <a:pos x="56" y="0"/>
                </a:cxn>
                <a:cxn ang="0">
                  <a:pos x="46" y="0"/>
                </a:cxn>
                <a:cxn ang="0">
                  <a:pos x="35" y="3"/>
                </a:cxn>
                <a:cxn ang="0">
                  <a:pos x="26" y="9"/>
                </a:cxn>
                <a:cxn ang="0">
                  <a:pos x="17" y="16"/>
                </a:cxn>
                <a:cxn ang="0">
                  <a:pos x="17" y="16"/>
                </a:cxn>
              </a:cxnLst>
              <a:rect l="0" t="0" r="r" b="b"/>
              <a:pathLst>
                <a:path w="110" h="110">
                  <a:moveTo>
                    <a:pt x="17" y="16"/>
                  </a:moveTo>
                  <a:lnTo>
                    <a:pt x="17" y="16"/>
                  </a:lnTo>
                  <a:lnTo>
                    <a:pt x="9" y="25"/>
                  </a:lnTo>
                  <a:lnTo>
                    <a:pt x="5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8" y="86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23" y="101"/>
                  </a:lnTo>
                  <a:lnTo>
                    <a:pt x="32" y="105"/>
                  </a:lnTo>
                  <a:lnTo>
                    <a:pt x="43" y="108"/>
                  </a:lnTo>
                  <a:lnTo>
                    <a:pt x="53" y="110"/>
                  </a:lnTo>
                  <a:lnTo>
                    <a:pt x="64" y="108"/>
                  </a:lnTo>
                  <a:lnTo>
                    <a:pt x="73" y="105"/>
                  </a:lnTo>
                  <a:lnTo>
                    <a:pt x="84" y="101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9" y="86"/>
                  </a:lnTo>
                  <a:lnTo>
                    <a:pt x="105" y="75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4"/>
                  </a:lnTo>
                  <a:lnTo>
                    <a:pt x="102" y="25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87" y="9"/>
                  </a:lnTo>
                  <a:lnTo>
                    <a:pt x="78" y="3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5" y="3"/>
                  </a:lnTo>
                  <a:lnTo>
                    <a:pt x="26" y="9"/>
                  </a:lnTo>
                  <a:lnTo>
                    <a:pt x="17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 1205"/>
            <p:cNvSpPr>
              <a:spLocks/>
            </p:cNvSpPr>
            <p:nvPr userDrawn="1"/>
          </p:nvSpPr>
          <p:spPr bwMode="auto">
            <a:xfrm>
              <a:off x="3709251" y="2093429"/>
              <a:ext cx="174625" cy="174625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7" y="17"/>
                </a:cxn>
                <a:cxn ang="0">
                  <a:pos x="9" y="24"/>
                </a:cxn>
                <a:cxn ang="0">
                  <a:pos x="4" y="35"/>
                </a:cxn>
                <a:cxn ang="0">
                  <a:pos x="1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5"/>
                </a:cxn>
                <a:cxn ang="0">
                  <a:pos x="15" y="94"/>
                </a:cxn>
                <a:cxn ang="0">
                  <a:pos x="15" y="94"/>
                </a:cxn>
                <a:cxn ang="0">
                  <a:pos x="23" y="102"/>
                </a:cxn>
                <a:cxn ang="0">
                  <a:pos x="32" y="107"/>
                </a:cxn>
                <a:cxn ang="0">
                  <a:pos x="43" y="110"/>
                </a:cxn>
                <a:cxn ang="0">
                  <a:pos x="53" y="110"/>
                </a:cxn>
                <a:cxn ang="0">
                  <a:pos x="64" y="110"/>
                </a:cxn>
                <a:cxn ang="0">
                  <a:pos x="75" y="107"/>
                </a:cxn>
                <a:cxn ang="0">
                  <a:pos x="84" y="101"/>
                </a:cxn>
                <a:cxn ang="0">
                  <a:pos x="93" y="94"/>
                </a:cxn>
                <a:cxn ang="0">
                  <a:pos x="93" y="94"/>
                </a:cxn>
                <a:cxn ang="0">
                  <a:pos x="100" y="85"/>
                </a:cxn>
                <a:cxn ang="0">
                  <a:pos x="105" y="76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5"/>
                </a:cxn>
                <a:cxn ang="0">
                  <a:pos x="102" y="24"/>
                </a:cxn>
                <a:cxn ang="0">
                  <a:pos x="96" y="17"/>
                </a:cxn>
                <a:cxn ang="0">
                  <a:pos x="96" y="17"/>
                </a:cxn>
                <a:cxn ang="0">
                  <a:pos x="87" y="9"/>
                </a:cxn>
                <a:cxn ang="0">
                  <a:pos x="78" y="5"/>
                </a:cxn>
                <a:cxn ang="0">
                  <a:pos x="67" y="2"/>
                </a:cxn>
                <a:cxn ang="0">
                  <a:pos x="56" y="0"/>
                </a:cxn>
                <a:cxn ang="0">
                  <a:pos x="46" y="2"/>
                </a:cxn>
                <a:cxn ang="0">
                  <a:pos x="36" y="5"/>
                </a:cxn>
                <a:cxn ang="0">
                  <a:pos x="26" y="9"/>
                </a:cxn>
                <a:cxn ang="0">
                  <a:pos x="17" y="17"/>
                </a:cxn>
                <a:cxn ang="0">
                  <a:pos x="17" y="17"/>
                </a:cxn>
              </a:cxnLst>
              <a:rect l="0" t="0" r="r" b="b"/>
              <a:pathLst>
                <a:path w="110" h="110">
                  <a:moveTo>
                    <a:pt x="17" y="17"/>
                  </a:moveTo>
                  <a:lnTo>
                    <a:pt x="17" y="17"/>
                  </a:lnTo>
                  <a:lnTo>
                    <a:pt x="9" y="24"/>
                  </a:lnTo>
                  <a:lnTo>
                    <a:pt x="4" y="35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5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23" y="102"/>
                  </a:lnTo>
                  <a:lnTo>
                    <a:pt x="32" y="107"/>
                  </a:lnTo>
                  <a:lnTo>
                    <a:pt x="43" y="110"/>
                  </a:lnTo>
                  <a:lnTo>
                    <a:pt x="53" y="110"/>
                  </a:lnTo>
                  <a:lnTo>
                    <a:pt x="64" y="110"/>
                  </a:lnTo>
                  <a:lnTo>
                    <a:pt x="75" y="107"/>
                  </a:lnTo>
                  <a:lnTo>
                    <a:pt x="84" y="101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100" y="85"/>
                  </a:lnTo>
                  <a:lnTo>
                    <a:pt x="105" y="76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5"/>
                  </a:lnTo>
                  <a:lnTo>
                    <a:pt x="102" y="24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87" y="9"/>
                  </a:lnTo>
                  <a:lnTo>
                    <a:pt x="78" y="5"/>
                  </a:lnTo>
                  <a:lnTo>
                    <a:pt x="67" y="2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6" y="5"/>
                  </a:lnTo>
                  <a:lnTo>
                    <a:pt x="26" y="9"/>
                  </a:lnTo>
                  <a:lnTo>
                    <a:pt x="17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 1206"/>
            <p:cNvSpPr>
              <a:spLocks/>
            </p:cNvSpPr>
            <p:nvPr userDrawn="1"/>
          </p:nvSpPr>
          <p:spPr bwMode="auto">
            <a:xfrm>
              <a:off x="3335235" y="2265969"/>
              <a:ext cx="393700" cy="323850"/>
            </a:xfrm>
            <a:custGeom>
              <a:avLst/>
              <a:gdLst/>
              <a:ahLst/>
              <a:cxnLst>
                <a:cxn ang="0">
                  <a:pos x="134" y="93"/>
                </a:cxn>
                <a:cxn ang="0">
                  <a:pos x="134" y="93"/>
                </a:cxn>
                <a:cxn ang="0">
                  <a:pos x="129" y="89"/>
                </a:cxn>
                <a:cxn ang="0">
                  <a:pos x="125" y="83"/>
                </a:cxn>
                <a:cxn ang="0">
                  <a:pos x="122" y="75"/>
                </a:cxn>
                <a:cxn ang="0">
                  <a:pos x="120" y="69"/>
                </a:cxn>
                <a:cxn ang="0">
                  <a:pos x="119" y="55"/>
                </a:cxn>
                <a:cxn ang="0">
                  <a:pos x="122" y="41"/>
                </a:cxn>
                <a:cxn ang="0">
                  <a:pos x="122" y="41"/>
                </a:cxn>
                <a:cxn ang="0">
                  <a:pos x="99" y="22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38" y="2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7" y="75"/>
                </a:cxn>
                <a:cxn ang="0">
                  <a:pos x="35" y="98"/>
                </a:cxn>
                <a:cxn ang="0">
                  <a:pos x="35" y="98"/>
                </a:cxn>
                <a:cxn ang="0">
                  <a:pos x="42" y="96"/>
                </a:cxn>
                <a:cxn ang="0">
                  <a:pos x="50" y="95"/>
                </a:cxn>
                <a:cxn ang="0">
                  <a:pos x="58" y="95"/>
                </a:cxn>
                <a:cxn ang="0">
                  <a:pos x="65" y="96"/>
                </a:cxn>
                <a:cxn ang="0">
                  <a:pos x="73" y="98"/>
                </a:cxn>
                <a:cxn ang="0">
                  <a:pos x="79" y="101"/>
                </a:cxn>
                <a:cxn ang="0">
                  <a:pos x="87" y="105"/>
                </a:cxn>
                <a:cxn ang="0">
                  <a:pos x="93" y="110"/>
                </a:cxn>
                <a:cxn ang="0">
                  <a:pos x="93" y="110"/>
                </a:cxn>
                <a:cxn ang="0">
                  <a:pos x="97" y="116"/>
                </a:cxn>
                <a:cxn ang="0">
                  <a:pos x="102" y="124"/>
                </a:cxn>
                <a:cxn ang="0">
                  <a:pos x="105" y="131"/>
                </a:cxn>
                <a:cxn ang="0">
                  <a:pos x="106" y="139"/>
                </a:cxn>
                <a:cxn ang="0">
                  <a:pos x="106" y="147"/>
                </a:cxn>
                <a:cxn ang="0">
                  <a:pos x="106" y="154"/>
                </a:cxn>
                <a:cxn ang="0">
                  <a:pos x="105" y="162"/>
                </a:cxn>
                <a:cxn ang="0">
                  <a:pos x="102" y="169"/>
                </a:cxn>
                <a:cxn ang="0">
                  <a:pos x="102" y="169"/>
                </a:cxn>
                <a:cxn ang="0">
                  <a:pos x="122" y="188"/>
                </a:cxn>
                <a:cxn ang="0">
                  <a:pos x="143" y="204"/>
                </a:cxn>
                <a:cxn ang="0">
                  <a:pos x="143" y="204"/>
                </a:cxn>
                <a:cxn ang="0">
                  <a:pos x="192" y="168"/>
                </a:cxn>
                <a:cxn ang="0">
                  <a:pos x="248" y="121"/>
                </a:cxn>
                <a:cxn ang="0">
                  <a:pos x="248" y="121"/>
                </a:cxn>
                <a:cxn ang="0">
                  <a:pos x="228" y="111"/>
                </a:cxn>
                <a:cxn ang="0">
                  <a:pos x="205" y="99"/>
                </a:cxn>
                <a:cxn ang="0">
                  <a:pos x="205" y="99"/>
                </a:cxn>
                <a:cxn ang="0">
                  <a:pos x="196" y="104"/>
                </a:cxn>
                <a:cxn ang="0">
                  <a:pos x="187" y="107"/>
                </a:cxn>
                <a:cxn ang="0">
                  <a:pos x="178" y="110"/>
                </a:cxn>
                <a:cxn ang="0">
                  <a:pos x="167" y="110"/>
                </a:cxn>
                <a:cxn ang="0">
                  <a:pos x="158" y="108"/>
                </a:cxn>
                <a:cxn ang="0">
                  <a:pos x="149" y="105"/>
                </a:cxn>
                <a:cxn ang="0">
                  <a:pos x="141" y="99"/>
                </a:cxn>
                <a:cxn ang="0">
                  <a:pos x="134" y="93"/>
                </a:cxn>
                <a:cxn ang="0">
                  <a:pos x="134" y="93"/>
                </a:cxn>
              </a:cxnLst>
              <a:rect l="0" t="0" r="r" b="b"/>
              <a:pathLst>
                <a:path w="248" h="204">
                  <a:moveTo>
                    <a:pt x="134" y="93"/>
                  </a:moveTo>
                  <a:lnTo>
                    <a:pt x="134" y="93"/>
                  </a:lnTo>
                  <a:lnTo>
                    <a:pt x="129" y="89"/>
                  </a:lnTo>
                  <a:lnTo>
                    <a:pt x="125" y="83"/>
                  </a:lnTo>
                  <a:lnTo>
                    <a:pt x="122" y="75"/>
                  </a:lnTo>
                  <a:lnTo>
                    <a:pt x="120" y="69"/>
                  </a:lnTo>
                  <a:lnTo>
                    <a:pt x="119" y="5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99" y="2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38" y="2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7" y="75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42" y="96"/>
                  </a:lnTo>
                  <a:lnTo>
                    <a:pt x="50" y="95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73" y="98"/>
                  </a:lnTo>
                  <a:lnTo>
                    <a:pt x="79" y="101"/>
                  </a:lnTo>
                  <a:lnTo>
                    <a:pt x="87" y="105"/>
                  </a:lnTo>
                  <a:lnTo>
                    <a:pt x="93" y="110"/>
                  </a:lnTo>
                  <a:lnTo>
                    <a:pt x="93" y="110"/>
                  </a:lnTo>
                  <a:lnTo>
                    <a:pt x="97" y="116"/>
                  </a:lnTo>
                  <a:lnTo>
                    <a:pt x="102" y="124"/>
                  </a:lnTo>
                  <a:lnTo>
                    <a:pt x="105" y="131"/>
                  </a:lnTo>
                  <a:lnTo>
                    <a:pt x="106" y="139"/>
                  </a:lnTo>
                  <a:lnTo>
                    <a:pt x="106" y="147"/>
                  </a:lnTo>
                  <a:lnTo>
                    <a:pt x="106" y="154"/>
                  </a:lnTo>
                  <a:lnTo>
                    <a:pt x="105" y="16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22" y="188"/>
                  </a:lnTo>
                  <a:lnTo>
                    <a:pt x="143" y="204"/>
                  </a:lnTo>
                  <a:lnTo>
                    <a:pt x="143" y="204"/>
                  </a:lnTo>
                  <a:lnTo>
                    <a:pt x="192" y="168"/>
                  </a:lnTo>
                  <a:lnTo>
                    <a:pt x="248" y="121"/>
                  </a:lnTo>
                  <a:lnTo>
                    <a:pt x="248" y="121"/>
                  </a:lnTo>
                  <a:lnTo>
                    <a:pt x="228" y="111"/>
                  </a:lnTo>
                  <a:lnTo>
                    <a:pt x="205" y="99"/>
                  </a:lnTo>
                  <a:lnTo>
                    <a:pt x="205" y="99"/>
                  </a:lnTo>
                  <a:lnTo>
                    <a:pt x="196" y="104"/>
                  </a:lnTo>
                  <a:lnTo>
                    <a:pt x="187" y="107"/>
                  </a:lnTo>
                  <a:lnTo>
                    <a:pt x="178" y="110"/>
                  </a:lnTo>
                  <a:lnTo>
                    <a:pt x="167" y="110"/>
                  </a:lnTo>
                  <a:lnTo>
                    <a:pt x="158" y="108"/>
                  </a:lnTo>
                  <a:lnTo>
                    <a:pt x="149" y="105"/>
                  </a:lnTo>
                  <a:lnTo>
                    <a:pt x="141" y="99"/>
                  </a:lnTo>
                  <a:lnTo>
                    <a:pt x="134" y="93"/>
                  </a:lnTo>
                  <a:lnTo>
                    <a:pt x="134" y="93"/>
                  </a:lnTo>
                  <a:close/>
                </a:path>
              </a:pathLst>
            </a:custGeom>
            <a:solidFill>
              <a:srgbClr val="FFF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 1207"/>
            <p:cNvSpPr>
              <a:spLocks/>
            </p:cNvSpPr>
            <p:nvPr userDrawn="1"/>
          </p:nvSpPr>
          <p:spPr bwMode="auto">
            <a:xfrm>
              <a:off x="3522799" y="2332805"/>
              <a:ext cx="136525" cy="109537"/>
            </a:xfrm>
            <a:custGeom>
              <a:avLst/>
              <a:gdLst/>
              <a:ahLst/>
              <a:cxnLst>
                <a:cxn ang="0">
                  <a:pos x="15" y="52"/>
                </a:cxn>
                <a:cxn ang="0">
                  <a:pos x="15" y="52"/>
                </a:cxn>
                <a:cxn ang="0">
                  <a:pos x="22" y="58"/>
                </a:cxn>
                <a:cxn ang="0">
                  <a:pos x="30" y="64"/>
                </a:cxn>
                <a:cxn ang="0">
                  <a:pos x="39" y="67"/>
                </a:cxn>
                <a:cxn ang="0">
                  <a:pos x="48" y="69"/>
                </a:cxn>
                <a:cxn ang="0">
                  <a:pos x="59" y="69"/>
                </a:cxn>
                <a:cxn ang="0">
                  <a:pos x="68" y="66"/>
                </a:cxn>
                <a:cxn ang="0">
                  <a:pos x="77" y="63"/>
                </a:cxn>
                <a:cxn ang="0">
                  <a:pos x="86" y="58"/>
                </a:cxn>
                <a:cxn ang="0">
                  <a:pos x="86" y="58"/>
                </a:cxn>
                <a:cxn ang="0">
                  <a:pos x="67" y="46"/>
                </a:cxn>
                <a:cxn ang="0">
                  <a:pos x="45" y="32"/>
                </a:cxn>
                <a:cxn ang="0">
                  <a:pos x="24" y="17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14"/>
                </a:cxn>
                <a:cxn ang="0">
                  <a:pos x="1" y="28"/>
                </a:cxn>
                <a:cxn ang="0">
                  <a:pos x="3" y="34"/>
                </a:cxn>
                <a:cxn ang="0">
                  <a:pos x="6" y="42"/>
                </a:cxn>
                <a:cxn ang="0">
                  <a:pos x="10" y="48"/>
                </a:cxn>
                <a:cxn ang="0">
                  <a:pos x="15" y="52"/>
                </a:cxn>
                <a:cxn ang="0">
                  <a:pos x="15" y="52"/>
                </a:cxn>
              </a:cxnLst>
              <a:rect l="0" t="0" r="r" b="b"/>
              <a:pathLst>
                <a:path w="86" h="69">
                  <a:moveTo>
                    <a:pt x="15" y="52"/>
                  </a:moveTo>
                  <a:lnTo>
                    <a:pt x="15" y="52"/>
                  </a:lnTo>
                  <a:lnTo>
                    <a:pt x="22" y="58"/>
                  </a:lnTo>
                  <a:lnTo>
                    <a:pt x="30" y="64"/>
                  </a:lnTo>
                  <a:lnTo>
                    <a:pt x="39" y="67"/>
                  </a:lnTo>
                  <a:lnTo>
                    <a:pt x="48" y="69"/>
                  </a:lnTo>
                  <a:lnTo>
                    <a:pt x="59" y="69"/>
                  </a:lnTo>
                  <a:lnTo>
                    <a:pt x="68" y="66"/>
                  </a:lnTo>
                  <a:lnTo>
                    <a:pt x="77" y="63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67" y="46"/>
                  </a:lnTo>
                  <a:lnTo>
                    <a:pt x="45" y="32"/>
                  </a:lnTo>
                  <a:lnTo>
                    <a:pt x="24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4"/>
                  </a:lnTo>
                  <a:lnTo>
                    <a:pt x="1" y="28"/>
                  </a:lnTo>
                  <a:lnTo>
                    <a:pt x="3" y="34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5" y="52"/>
                  </a:lnTo>
                  <a:lnTo>
                    <a:pt x="15" y="52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Freeform 1208"/>
            <p:cNvSpPr>
              <a:spLocks/>
            </p:cNvSpPr>
            <p:nvPr userDrawn="1"/>
          </p:nvSpPr>
          <p:spPr bwMode="auto">
            <a:xfrm>
              <a:off x="3394964" y="2421156"/>
              <a:ext cx="112712" cy="117475"/>
            </a:xfrm>
            <a:custGeom>
              <a:avLst/>
              <a:gdLst/>
              <a:ahLst/>
              <a:cxnLst>
                <a:cxn ang="0">
                  <a:pos x="58" y="15"/>
                </a:cxn>
                <a:cxn ang="0">
                  <a:pos x="58" y="15"/>
                </a:cxn>
                <a:cxn ang="0">
                  <a:pos x="52" y="10"/>
                </a:cxn>
                <a:cxn ang="0">
                  <a:pos x="44" y="6"/>
                </a:cxn>
                <a:cxn ang="0">
                  <a:pos x="38" y="3"/>
                </a:cxn>
                <a:cxn ang="0">
                  <a:pos x="30" y="1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2" y="39"/>
                </a:cxn>
                <a:cxn ang="0">
                  <a:pos x="49" y="58"/>
                </a:cxn>
                <a:cxn ang="0">
                  <a:pos x="67" y="74"/>
                </a:cxn>
                <a:cxn ang="0">
                  <a:pos x="67" y="74"/>
                </a:cxn>
                <a:cxn ang="0">
                  <a:pos x="70" y="67"/>
                </a:cxn>
                <a:cxn ang="0">
                  <a:pos x="71" y="59"/>
                </a:cxn>
                <a:cxn ang="0">
                  <a:pos x="71" y="52"/>
                </a:cxn>
                <a:cxn ang="0">
                  <a:pos x="71" y="44"/>
                </a:cxn>
                <a:cxn ang="0">
                  <a:pos x="70" y="36"/>
                </a:cxn>
                <a:cxn ang="0">
                  <a:pos x="67" y="29"/>
                </a:cxn>
                <a:cxn ang="0">
                  <a:pos x="62" y="21"/>
                </a:cxn>
                <a:cxn ang="0">
                  <a:pos x="58" y="15"/>
                </a:cxn>
                <a:cxn ang="0">
                  <a:pos x="58" y="15"/>
                </a:cxn>
              </a:cxnLst>
              <a:rect l="0" t="0" r="r" b="b"/>
              <a:pathLst>
                <a:path w="71" h="74">
                  <a:moveTo>
                    <a:pt x="58" y="15"/>
                  </a:moveTo>
                  <a:lnTo>
                    <a:pt x="58" y="15"/>
                  </a:lnTo>
                  <a:lnTo>
                    <a:pt x="52" y="10"/>
                  </a:lnTo>
                  <a:lnTo>
                    <a:pt x="44" y="6"/>
                  </a:lnTo>
                  <a:lnTo>
                    <a:pt x="38" y="3"/>
                  </a:lnTo>
                  <a:lnTo>
                    <a:pt x="30" y="1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32" y="39"/>
                  </a:lnTo>
                  <a:lnTo>
                    <a:pt x="49" y="58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1" y="59"/>
                  </a:lnTo>
                  <a:lnTo>
                    <a:pt x="71" y="52"/>
                  </a:lnTo>
                  <a:lnTo>
                    <a:pt x="71" y="44"/>
                  </a:lnTo>
                  <a:lnTo>
                    <a:pt x="70" y="36"/>
                  </a:lnTo>
                  <a:lnTo>
                    <a:pt x="67" y="29"/>
                  </a:lnTo>
                  <a:lnTo>
                    <a:pt x="62" y="21"/>
                  </a:lnTo>
                  <a:lnTo>
                    <a:pt x="58" y="15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Freeform 1209"/>
            <p:cNvSpPr>
              <a:spLocks/>
            </p:cNvSpPr>
            <p:nvPr userDrawn="1"/>
          </p:nvSpPr>
          <p:spPr bwMode="auto">
            <a:xfrm>
              <a:off x="3561694" y="2462206"/>
              <a:ext cx="246063" cy="214313"/>
            </a:xfrm>
            <a:custGeom>
              <a:avLst/>
              <a:gdLst/>
              <a:ahLst/>
              <a:cxnLst>
                <a:cxn ang="0">
                  <a:pos x="155" y="19"/>
                </a:cxn>
                <a:cxn ang="0">
                  <a:pos x="155" y="19"/>
                </a:cxn>
                <a:cxn ang="0">
                  <a:pos x="142" y="15"/>
                </a:cxn>
                <a:cxn ang="0">
                  <a:pos x="126" y="9"/>
                </a:cxn>
                <a:cxn ang="0">
                  <a:pos x="105" y="0"/>
                </a:cxn>
                <a:cxn ang="0">
                  <a:pos x="105" y="0"/>
                </a:cxn>
                <a:cxn ang="0">
                  <a:pos x="49" y="47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37" y="109"/>
                </a:cxn>
                <a:cxn ang="0">
                  <a:pos x="76" y="135"/>
                </a:cxn>
                <a:cxn ang="0">
                  <a:pos x="155" y="19"/>
                </a:cxn>
              </a:cxnLst>
              <a:rect l="0" t="0" r="r" b="b"/>
              <a:pathLst>
                <a:path w="155" h="135">
                  <a:moveTo>
                    <a:pt x="155" y="19"/>
                  </a:moveTo>
                  <a:lnTo>
                    <a:pt x="155" y="19"/>
                  </a:lnTo>
                  <a:lnTo>
                    <a:pt x="142" y="15"/>
                  </a:lnTo>
                  <a:lnTo>
                    <a:pt x="126" y="9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49" y="4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37" y="109"/>
                  </a:lnTo>
                  <a:lnTo>
                    <a:pt x="76" y="135"/>
                  </a:lnTo>
                  <a:lnTo>
                    <a:pt x="155" y="19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1210"/>
            <p:cNvSpPr>
              <a:spLocks/>
            </p:cNvSpPr>
            <p:nvPr userDrawn="1"/>
          </p:nvSpPr>
          <p:spPr bwMode="auto">
            <a:xfrm>
              <a:off x="3264407" y="2153275"/>
              <a:ext cx="187325" cy="19367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0"/>
                </a:cxn>
                <a:cxn ang="0">
                  <a:pos x="27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9" y="83"/>
                </a:cxn>
                <a:cxn ang="0">
                  <a:pos x="44" y="122"/>
                </a:cxn>
                <a:cxn ang="0">
                  <a:pos x="44" y="122"/>
                </a:cxn>
                <a:cxn ang="0">
                  <a:pos x="82" y="97"/>
                </a:cxn>
                <a:cxn ang="0">
                  <a:pos x="118" y="71"/>
                </a:cxn>
                <a:cxn ang="0">
                  <a:pos x="118" y="71"/>
                </a:cxn>
                <a:cxn ang="0">
                  <a:pos x="88" y="38"/>
                </a:cxn>
                <a:cxn ang="0">
                  <a:pos x="73" y="19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118" h="122">
                  <a:moveTo>
                    <a:pt x="58" y="0"/>
                  </a:moveTo>
                  <a:lnTo>
                    <a:pt x="58" y="0"/>
                  </a:lnTo>
                  <a:lnTo>
                    <a:pt x="27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9" y="83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82" y="97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88" y="38"/>
                  </a:lnTo>
                  <a:lnTo>
                    <a:pt x="73" y="19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Freeform 1211"/>
            <p:cNvSpPr>
              <a:spLocks/>
            </p:cNvSpPr>
            <p:nvPr userDrawn="1"/>
          </p:nvSpPr>
          <p:spPr bwMode="auto">
            <a:xfrm>
              <a:off x="3359924" y="1597964"/>
              <a:ext cx="620712" cy="669925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24" y="0"/>
                </a:cxn>
                <a:cxn ang="0">
                  <a:pos x="283" y="58"/>
                </a:cxn>
                <a:cxn ang="0">
                  <a:pos x="240" y="113"/>
                </a:cxn>
                <a:cxn ang="0">
                  <a:pos x="198" y="162"/>
                </a:cxn>
                <a:cxn ang="0">
                  <a:pos x="156" y="207"/>
                </a:cxn>
                <a:cxn ang="0">
                  <a:pos x="114" y="250"/>
                </a:cxn>
                <a:cxn ang="0">
                  <a:pos x="74" y="288"/>
                </a:cxn>
                <a:cxn ang="0">
                  <a:pos x="36" y="322"/>
                </a:cxn>
                <a:cxn ang="0">
                  <a:pos x="0" y="351"/>
                </a:cxn>
                <a:cxn ang="0">
                  <a:pos x="0" y="351"/>
                </a:cxn>
                <a:cxn ang="0">
                  <a:pos x="15" y="370"/>
                </a:cxn>
                <a:cxn ang="0">
                  <a:pos x="30" y="389"/>
                </a:cxn>
                <a:cxn ang="0">
                  <a:pos x="60" y="422"/>
                </a:cxn>
                <a:cxn ang="0">
                  <a:pos x="60" y="422"/>
                </a:cxn>
                <a:cxn ang="0">
                  <a:pos x="89" y="401"/>
                </a:cxn>
                <a:cxn ang="0">
                  <a:pos x="115" y="378"/>
                </a:cxn>
                <a:cxn ang="0">
                  <a:pos x="143" y="357"/>
                </a:cxn>
                <a:cxn ang="0">
                  <a:pos x="167" y="332"/>
                </a:cxn>
                <a:cxn ang="0">
                  <a:pos x="214" y="287"/>
                </a:cxn>
                <a:cxn ang="0">
                  <a:pos x="258" y="239"/>
                </a:cxn>
                <a:cxn ang="0">
                  <a:pos x="298" y="192"/>
                </a:cxn>
                <a:cxn ang="0">
                  <a:pos x="333" y="148"/>
                </a:cxn>
                <a:cxn ang="0">
                  <a:pos x="365" y="107"/>
                </a:cxn>
                <a:cxn ang="0">
                  <a:pos x="391" y="70"/>
                </a:cxn>
                <a:cxn ang="0">
                  <a:pos x="391" y="70"/>
                </a:cxn>
                <a:cxn ang="0">
                  <a:pos x="364" y="35"/>
                </a:cxn>
                <a:cxn ang="0">
                  <a:pos x="341" y="8"/>
                </a:cxn>
                <a:cxn ang="0">
                  <a:pos x="341" y="8"/>
                </a:cxn>
                <a:cxn ang="0">
                  <a:pos x="324" y="0"/>
                </a:cxn>
                <a:cxn ang="0">
                  <a:pos x="324" y="0"/>
                </a:cxn>
              </a:cxnLst>
              <a:rect l="0" t="0" r="r" b="b"/>
              <a:pathLst>
                <a:path w="391" h="422">
                  <a:moveTo>
                    <a:pt x="324" y="0"/>
                  </a:moveTo>
                  <a:lnTo>
                    <a:pt x="324" y="0"/>
                  </a:lnTo>
                  <a:lnTo>
                    <a:pt x="283" y="58"/>
                  </a:lnTo>
                  <a:lnTo>
                    <a:pt x="240" y="113"/>
                  </a:lnTo>
                  <a:lnTo>
                    <a:pt x="198" y="162"/>
                  </a:lnTo>
                  <a:lnTo>
                    <a:pt x="156" y="207"/>
                  </a:lnTo>
                  <a:lnTo>
                    <a:pt x="114" y="250"/>
                  </a:lnTo>
                  <a:lnTo>
                    <a:pt x="74" y="288"/>
                  </a:lnTo>
                  <a:lnTo>
                    <a:pt x="36" y="322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5" y="370"/>
                  </a:lnTo>
                  <a:lnTo>
                    <a:pt x="30" y="389"/>
                  </a:lnTo>
                  <a:lnTo>
                    <a:pt x="60" y="422"/>
                  </a:lnTo>
                  <a:lnTo>
                    <a:pt x="60" y="422"/>
                  </a:lnTo>
                  <a:lnTo>
                    <a:pt x="89" y="401"/>
                  </a:lnTo>
                  <a:lnTo>
                    <a:pt x="115" y="378"/>
                  </a:lnTo>
                  <a:lnTo>
                    <a:pt x="143" y="357"/>
                  </a:lnTo>
                  <a:lnTo>
                    <a:pt x="167" y="332"/>
                  </a:lnTo>
                  <a:lnTo>
                    <a:pt x="214" y="287"/>
                  </a:lnTo>
                  <a:lnTo>
                    <a:pt x="258" y="239"/>
                  </a:lnTo>
                  <a:lnTo>
                    <a:pt x="298" y="192"/>
                  </a:lnTo>
                  <a:lnTo>
                    <a:pt x="333" y="148"/>
                  </a:lnTo>
                  <a:lnTo>
                    <a:pt x="365" y="107"/>
                  </a:lnTo>
                  <a:lnTo>
                    <a:pt x="391" y="70"/>
                  </a:lnTo>
                  <a:lnTo>
                    <a:pt x="391" y="70"/>
                  </a:lnTo>
                  <a:lnTo>
                    <a:pt x="364" y="35"/>
                  </a:lnTo>
                  <a:lnTo>
                    <a:pt x="341" y="8"/>
                  </a:lnTo>
                  <a:lnTo>
                    <a:pt x="341" y="8"/>
                  </a:lnTo>
                  <a:lnTo>
                    <a:pt x="324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Freeform 1212"/>
            <p:cNvSpPr>
              <a:spLocks/>
            </p:cNvSpPr>
            <p:nvPr userDrawn="1"/>
          </p:nvSpPr>
          <p:spPr bwMode="auto">
            <a:xfrm>
              <a:off x="3506225" y="2001396"/>
              <a:ext cx="711201" cy="714375"/>
            </a:xfrm>
            <a:custGeom>
              <a:avLst/>
              <a:gdLst/>
              <a:ahLst/>
              <a:cxnLst>
                <a:cxn ang="0">
                  <a:pos x="143" y="290"/>
                </a:cxn>
                <a:cxn ang="0">
                  <a:pos x="143" y="290"/>
                </a:cxn>
                <a:cxn ang="0">
                  <a:pos x="164" y="299"/>
                </a:cxn>
                <a:cxn ang="0">
                  <a:pos x="180" y="305"/>
                </a:cxn>
                <a:cxn ang="0">
                  <a:pos x="193" y="309"/>
                </a:cxn>
                <a:cxn ang="0">
                  <a:pos x="114" y="425"/>
                </a:cxn>
                <a:cxn ang="0">
                  <a:pos x="114" y="425"/>
                </a:cxn>
                <a:cxn ang="0">
                  <a:pos x="75" y="399"/>
                </a:cxn>
                <a:cxn ang="0">
                  <a:pos x="38" y="373"/>
                </a:cxn>
                <a:cxn ang="0">
                  <a:pos x="38" y="373"/>
                </a:cxn>
                <a:cxn ang="0">
                  <a:pos x="0" y="399"/>
                </a:cxn>
                <a:cxn ang="0">
                  <a:pos x="0" y="399"/>
                </a:cxn>
                <a:cxn ang="0">
                  <a:pos x="21" y="415"/>
                </a:cxn>
                <a:cxn ang="0">
                  <a:pos x="41" y="427"/>
                </a:cxn>
                <a:cxn ang="0">
                  <a:pos x="62" y="439"/>
                </a:cxn>
                <a:cxn ang="0">
                  <a:pos x="84" y="450"/>
                </a:cxn>
                <a:cxn ang="0">
                  <a:pos x="84" y="450"/>
                </a:cxn>
                <a:cxn ang="0">
                  <a:pos x="113" y="431"/>
                </a:cxn>
                <a:cxn ang="0">
                  <a:pos x="142" y="413"/>
                </a:cxn>
                <a:cxn ang="0">
                  <a:pos x="169" y="393"/>
                </a:cxn>
                <a:cxn ang="0">
                  <a:pos x="195" y="372"/>
                </a:cxn>
                <a:cxn ang="0">
                  <a:pos x="221" y="351"/>
                </a:cxn>
                <a:cxn ang="0">
                  <a:pos x="247" y="329"/>
                </a:cxn>
                <a:cxn ang="0">
                  <a:pos x="294" y="284"/>
                </a:cxn>
                <a:cxn ang="0">
                  <a:pos x="338" y="238"/>
                </a:cxn>
                <a:cxn ang="0">
                  <a:pos x="379" y="194"/>
                </a:cxn>
                <a:cxn ang="0">
                  <a:pos x="416" y="149"/>
                </a:cxn>
                <a:cxn ang="0">
                  <a:pos x="448" y="107"/>
                </a:cxn>
                <a:cxn ang="0">
                  <a:pos x="448" y="107"/>
                </a:cxn>
                <a:cxn ang="0">
                  <a:pos x="440" y="79"/>
                </a:cxn>
                <a:cxn ang="0">
                  <a:pos x="429" y="52"/>
                </a:cxn>
                <a:cxn ang="0">
                  <a:pos x="420" y="26"/>
                </a:cxn>
                <a:cxn ang="0">
                  <a:pos x="410" y="0"/>
                </a:cxn>
                <a:cxn ang="0">
                  <a:pos x="410" y="0"/>
                </a:cxn>
                <a:cxn ang="0">
                  <a:pos x="376" y="46"/>
                </a:cxn>
                <a:cxn ang="0">
                  <a:pos x="341" y="88"/>
                </a:cxn>
                <a:cxn ang="0">
                  <a:pos x="308" y="128"/>
                </a:cxn>
                <a:cxn ang="0">
                  <a:pos x="274" y="166"/>
                </a:cxn>
                <a:cxn ang="0">
                  <a:pos x="239" y="201"/>
                </a:cxn>
                <a:cxn ang="0">
                  <a:pos x="207" y="233"/>
                </a:cxn>
                <a:cxn ang="0">
                  <a:pos x="175" y="264"/>
                </a:cxn>
                <a:cxn ang="0">
                  <a:pos x="143" y="290"/>
                </a:cxn>
                <a:cxn ang="0">
                  <a:pos x="143" y="290"/>
                </a:cxn>
              </a:cxnLst>
              <a:rect l="0" t="0" r="r" b="b"/>
              <a:pathLst>
                <a:path w="448" h="450">
                  <a:moveTo>
                    <a:pt x="143" y="290"/>
                  </a:moveTo>
                  <a:lnTo>
                    <a:pt x="143" y="290"/>
                  </a:lnTo>
                  <a:lnTo>
                    <a:pt x="164" y="299"/>
                  </a:lnTo>
                  <a:lnTo>
                    <a:pt x="180" y="305"/>
                  </a:lnTo>
                  <a:lnTo>
                    <a:pt x="193" y="309"/>
                  </a:lnTo>
                  <a:lnTo>
                    <a:pt x="114" y="425"/>
                  </a:lnTo>
                  <a:lnTo>
                    <a:pt x="114" y="425"/>
                  </a:lnTo>
                  <a:lnTo>
                    <a:pt x="75" y="399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0" y="399"/>
                  </a:lnTo>
                  <a:lnTo>
                    <a:pt x="0" y="399"/>
                  </a:lnTo>
                  <a:lnTo>
                    <a:pt x="21" y="415"/>
                  </a:lnTo>
                  <a:lnTo>
                    <a:pt x="41" y="427"/>
                  </a:lnTo>
                  <a:lnTo>
                    <a:pt x="62" y="439"/>
                  </a:lnTo>
                  <a:lnTo>
                    <a:pt x="84" y="450"/>
                  </a:lnTo>
                  <a:lnTo>
                    <a:pt x="84" y="450"/>
                  </a:lnTo>
                  <a:lnTo>
                    <a:pt x="113" y="431"/>
                  </a:lnTo>
                  <a:lnTo>
                    <a:pt x="142" y="413"/>
                  </a:lnTo>
                  <a:lnTo>
                    <a:pt x="169" y="393"/>
                  </a:lnTo>
                  <a:lnTo>
                    <a:pt x="195" y="372"/>
                  </a:lnTo>
                  <a:lnTo>
                    <a:pt x="221" y="351"/>
                  </a:lnTo>
                  <a:lnTo>
                    <a:pt x="247" y="329"/>
                  </a:lnTo>
                  <a:lnTo>
                    <a:pt x="294" y="284"/>
                  </a:lnTo>
                  <a:lnTo>
                    <a:pt x="338" y="238"/>
                  </a:lnTo>
                  <a:lnTo>
                    <a:pt x="379" y="194"/>
                  </a:lnTo>
                  <a:lnTo>
                    <a:pt x="416" y="149"/>
                  </a:lnTo>
                  <a:lnTo>
                    <a:pt x="448" y="107"/>
                  </a:lnTo>
                  <a:lnTo>
                    <a:pt x="448" y="107"/>
                  </a:lnTo>
                  <a:lnTo>
                    <a:pt x="440" y="79"/>
                  </a:lnTo>
                  <a:lnTo>
                    <a:pt x="429" y="52"/>
                  </a:lnTo>
                  <a:lnTo>
                    <a:pt x="420" y="26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6" y="46"/>
                  </a:lnTo>
                  <a:lnTo>
                    <a:pt x="341" y="88"/>
                  </a:lnTo>
                  <a:lnTo>
                    <a:pt x="308" y="128"/>
                  </a:lnTo>
                  <a:lnTo>
                    <a:pt x="274" y="166"/>
                  </a:lnTo>
                  <a:lnTo>
                    <a:pt x="239" y="201"/>
                  </a:lnTo>
                  <a:lnTo>
                    <a:pt x="207" y="233"/>
                  </a:lnTo>
                  <a:lnTo>
                    <a:pt x="175" y="264"/>
                  </a:lnTo>
                  <a:lnTo>
                    <a:pt x="143" y="290"/>
                  </a:lnTo>
                  <a:lnTo>
                    <a:pt x="143" y="29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Freeform 1213"/>
            <p:cNvSpPr>
              <a:spLocks/>
            </p:cNvSpPr>
            <p:nvPr userDrawn="1"/>
          </p:nvSpPr>
          <p:spPr bwMode="auto">
            <a:xfrm>
              <a:off x="4210076" y="2013780"/>
              <a:ext cx="173037" cy="611188"/>
            </a:xfrm>
            <a:custGeom>
              <a:avLst/>
              <a:gdLst/>
              <a:ahLst/>
              <a:cxnLst>
                <a:cxn ang="0">
                  <a:pos x="15" y="385"/>
                </a:cxn>
                <a:cxn ang="0">
                  <a:pos x="15" y="385"/>
                </a:cxn>
                <a:cxn ang="0">
                  <a:pos x="32" y="367"/>
                </a:cxn>
                <a:cxn ang="0">
                  <a:pos x="47" y="347"/>
                </a:cxn>
                <a:cxn ang="0">
                  <a:pos x="61" y="326"/>
                </a:cxn>
                <a:cxn ang="0">
                  <a:pos x="74" y="304"/>
                </a:cxn>
                <a:cxn ang="0">
                  <a:pos x="84" y="282"/>
                </a:cxn>
                <a:cxn ang="0">
                  <a:pos x="93" y="259"/>
                </a:cxn>
                <a:cxn ang="0">
                  <a:pos x="100" y="234"/>
                </a:cxn>
                <a:cxn ang="0">
                  <a:pos x="105" y="210"/>
                </a:cxn>
                <a:cxn ang="0">
                  <a:pos x="108" y="184"/>
                </a:cxn>
                <a:cxn ang="0">
                  <a:pos x="109" y="158"/>
                </a:cxn>
                <a:cxn ang="0">
                  <a:pos x="108" y="132"/>
                </a:cxn>
                <a:cxn ang="0">
                  <a:pos x="105" y="106"/>
                </a:cxn>
                <a:cxn ang="0">
                  <a:pos x="100" y="80"/>
                </a:cxn>
                <a:cxn ang="0">
                  <a:pos x="93" y="53"/>
                </a:cxn>
                <a:cxn ang="0">
                  <a:pos x="82" y="27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39" y="44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9" y="132"/>
                </a:cxn>
                <a:cxn ang="0">
                  <a:pos x="15" y="166"/>
                </a:cxn>
                <a:cxn ang="0">
                  <a:pos x="20" y="201"/>
                </a:cxn>
                <a:cxn ang="0">
                  <a:pos x="24" y="236"/>
                </a:cxn>
                <a:cxn ang="0">
                  <a:pos x="24" y="272"/>
                </a:cxn>
                <a:cxn ang="0">
                  <a:pos x="24" y="309"/>
                </a:cxn>
                <a:cxn ang="0">
                  <a:pos x="21" y="347"/>
                </a:cxn>
                <a:cxn ang="0">
                  <a:pos x="15" y="385"/>
                </a:cxn>
                <a:cxn ang="0">
                  <a:pos x="15" y="385"/>
                </a:cxn>
              </a:cxnLst>
              <a:rect l="0" t="0" r="r" b="b"/>
              <a:pathLst>
                <a:path w="109" h="385">
                  <a:moveTo>
                    <a:pt x="15" y="385"/>
                  </a:moveTo>
                  <a:lnTo>
                    <a:pt x="15" y="385"/>
                  </a:lnTo>
                  <a:lnTo>
                    <a:pt x="32" y="367"/>
                  </a:lnTo>
                  <a:lnTo>
                    <a:pt x="47" y="347"/>
                  </a:lnTo>
                  <a:lnTo>
                    <a:pt x="61" y="326"/>
                  </a:lnTo>
                  <a:lnTo>
                    <a:pt x="74" y="304"/>
                  </a:lnTo>
                  <a:lnTo>
                    <a:pt x="84" y="282"/>
                  </a:lnTo>
                  <a:lnTo>
                    <a:pt x="93" y="259"/>
                  </a:lnTo>
                  <a:lnTo>
                    <a:pt x="100" y="234"/>
                  </a:lnTo>
                  <a:lnTo>
                    <a:pt x="105" y="210"/>
                  </a:lnTo>
                  <a:lnTo>
                    <a:pt x="108" y="184"/>
                  </a:lnTo>
                  <a:lnTo>
                    <a:pt x="109" y="158"/>
                  </a:lnTo>
                  <a:lnTo>
                    <a:pt x="108" y="132"/>
                  </a:lnTo>
                  <a:lnTo>
                    <a:pt x="105" y="106"/>
                  </a:lnTo>
                  <a:lnTo>
                    <a:pt x="100" y="80"/>
                  </a:lnTo>
                  <a:lnTo>
                    <a:pt x="93" y="53"/>
                  </a:lnTo>
                  <a:lnTo>
                    <a:pt x="82" y="27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9" y="44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9" y="132"/>
                  </a:lnTo>
                  <a:lnTo>
                    <a:pt x="15" y="166"/>
                  </a:lnTo>
                  <a:lnTo>
                    <a:pt x="20" y="201"/>
                  </a:lnTo>
                  <a:lnTo>
                    <a:pt x="24" y="236"/>
                  </a:lnTo>
                  <a:lnTo>
                    <a:pt x="24" y="272"/>
                  </a:lnTo>
                  <a:lnTo>
                    <a:pt x="24" y="309"/>
                  </a:lnTo>
                  <a:lnTo>
                    <a:pt x="21" y="347"/>
                  </a:lnTo>
                  <a:lnTo>
                    <a:pt x="15" y="385"/>
                  </a:lnTo>
                  <a:lnTo>
                    <a:pt x="15" y="385"/>
                  </a:lnTo>
                  <a:close/>
                </a:path>
              </a:pathLst>
            </a:custGeom>
            <a:solidFill>
              <a:srgbClr val="0090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Freeform 1214"/>
            <p:cNvSpPr>
              <a:spLocks/>
            </p:cNvSpPr>
            <p:nvPr userDrawn="1"/>
          </p:nvSpPr>
          <p:spPr bwMode="auto">
            <a:xfrm>
              <a:off x="4023676" y="1779039"/>
              <a:ext cx="82550" cy="120650"/>
            </a:xfrm>
            <a:custGeom>
              <a:avLst/>
              <a:gdLst/>
              <a:ahLst/>
              <a:cxnLst>
                <a:cxn ang="0">
                  <a:pos x="15" y="59"/>
                </a:cxn>
                <a:cxn ang="0">
                  <a:pos x="15" y="59"/>
                </a:cxn>
                <a:cxn ang="0">
                  <a:pos x="23" y="67"/>
                </a:cxn>
                <a:cxn ang="0">
                  <a:pos x="32" y="72"/>
                </a:cxn>
                <a:cxn ang="0">
                  <a:pos x="41" y="75"/>
                </a:cxn>
                <a:cxn ang="0">
                  <a:pos x="52" y="76"/>
                </a:cxn>
                <a:cxn ang="0">
                  <a:pos x="52" y="76"/>
                </a:cxn>
                <a:cxn ang="0">
                  <a:pos x="27" y="3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2"/>
                </a:cxn>
                <a:cxn ang="0">
                  <a:pos x="3" y="40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5" y="59"/>
                </a:cxn>
                <a:cxn ang="0">
                  <a:pos x="15" y="59"/>
                </a:cxn>
              </a:cxnLst>
              <a:rect l="0" t="0" r="r" b="b"/>
              <a:pathLst>
                <a:path w="52" h="76">
                  <a:moveTo>
                    <a:pt x="15" y="59"/>
                  </a:moveTo>
                  <a:lnTo>
                    <a:pt x="15" y="59"/>
                  </a:lnTo>
                  <a:lnTo>
                    <a:pt x="23" y="67"/>
                  </a:lnTo>
                  <a:lnTo>
                    <a:pt x="32" y="72"/>
                  </a:lnTo>
                  <a:lnTo>
                    <a:pt x="41" y="75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27" y="36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3" y="40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5" y="59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Freeform 1215"/>
            <p:cNvSpPr>
              <a:spLocks/>
            </p:cNvSpPr>
            <p:nvPr userDrawn="1"/>
          </p:nvSpPr>
          <p:spPr bwMode="auto">
            <a:xfrm>
              <a:off x="3982828" y="1674279"/>
              <a:ext cx="101600" cy="104775"/>
            </a:xfrm>
            <a:custGeom>
              <a:avLst/>
              <a:gdLst/>
              <a:ahLst/>
              <a:cxnLst>
                <a:cxn ang="0">
                  <a:pos x="64" y="35"/>
                </a:cxn>
                <a:cxn ang="0">
                  <a:pos x="64" y="35"/>
                </a:cxn>
                <a:cxn ang="0">
                  <a:pos x="40" y="1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30" y="66"/>
                </a:cxn>
                <a:cxn ang="0">
                  <a:pos x="30" y="66"/>
                </a:cxn>
                <a:cxn ang="0">
                  <a:pos x="37" y="57"/>
                </a:cxn>
                <a:cxn ang="0">
                  <a:pos x="43" y="48"/>
                </a:cxn>
                <a:cxn ang="0">
                  <a:pos x="43" y="48"/>
                </a:cxn>
                <a:cxn ang="0">
                  <a:pos x="53" y="40"/>
                </a:cxn>
                <a:cxn ang="0">
                  <a:pos x="64" y="35"/>
                </a:cxn>
                <a:cxn ang="0">
                  <a:pos x="64" y="35"/>
                </a:cxn>
              </a:cxnLst>
              <a:rect l="0" t="0" r="r" b="b"/>
              <a:pathLst>
                <a:path w="64" h="66">
                  <a:moveTo>
                    <a:pt x="64" y="35"/>
                  </a:moveTo>
                  <a:lnTo>
                    <a:pt x="64" y="35"/>
                  </a:lnTo>
                  <a:lnTo>
                    <a:pt x="40" y="1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53" y="40"/>
                  </a:lnTo>
                  <a:lnTo>
                    <a:pt x="64" y="35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Freeform 1216"/>
            <p:cNvSpPr>
              <a:spLocks/>
            </p:cNvSpPr>
            <p:nvPr userDrawn="1"/>
          </p:nvSpPr>
          <p:spPr bwMode="auto">
            <a:xfrm>
              <a:off x="4100599" y="1825524"/>
              <a:ext cx="131763" cy="174625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56" y="2"/>
                </a:cxn>
                <a:cxn ang="0">
                  <a:pos x="55" y="10"/>
                </a:cxn>
                <a:cxn ang="0">
                  <a:pos x="51" y="17"/>
                </a:cxn>
                <a:cxn ang="0">
                  <a:pos x="47" y="23"/>
                </a:cxn>
                <a:cxn ang="0">
                  <a:pos x="41" y="29"/>
                </a:cxn>
                <a:cxn ang="0">
                  <a:pos x="41" y="29"/>
                </a:cxn>
                <a:cxn ang="0">
                  <a:pos x="32" y="37"/>
                </a:cxn>
                <a:cxn ang="0">
                  <a:pos x="21" y="42"/>
                </a:cxn>
                <a:cxn ang="0">
                  <a:pos x="10" y="45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5" y="77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58" y="72"/>
                </a:cxn>
                <a:cxn ang="0">
                  <a:pos x="83" y="32"/>
                </a:cxn>
                <a:cxn ang="0">
                  <a:pos x="83" y="32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6" y="2"/>
                </a:cxn>
                <a:cxn ang="0">
                  <a:pos x="56" y="2"/>
                </a:cxn>
              </a:cxnLst>
              <a:rect l="0" t="0" r="r" b="b"/>
              <a:pathLst>
                <a:path w="83" h="110">
                  <a:moveTo>
                    <a:pt x="56" y="2"/>
                  </a:moveTo>
                  <a:lnTo>
                    <a:pt x="56" y="2"/>
                  </a:lnTo>
                  <a:lnTo>
                    <a:pt x="55" y="10"/>
                  </a:lnTo>
                  <a:lnTo>
                    <a:pt x="51" y="17"/>
                  </a:lnTo>
                  <a:lnTo>
                    <a:pt x="47" y="23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32" y="37"/>
                  </a:lnTo>
                  <a:lnTo>
                    <a:pt x="21" y="42"/>
                  </a:lnTo>
                  <a:lnTo>
                    <a:pt x="10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5" y="77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58" y="7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Freeform 1217"/>
            <p:cNvSpPr>
              <a:spLocks/>
            </p:cNvSpPr>
            <p:nvPr userDrawn="1"/>
          </p:nvSpPr>
          <p:spPr bwMode="auto">
            <a:xfrm>
              <a:off x="4023774" y="1727772"/>
              <a:ext cx="165100" cy="169862"/>
            </a:xfrm>
            <a:custGeom>
              <a:avLst/>
              <a:gdLst/>
              <a:ahLst/>
              <a:cxnLst>
                <a:cxn ang="0">
                  <a:pos x="89" y="90"/>
                </a:cxn>
                <a:cxn ang="0">
                  <a:pos x="89" y="90"/>
                </a:cxn>
                <a:cxn ang="0">
                  <a:pos x="95" y="84"/>
                </a:cxn>
                <a:cxn ang="0">
                  <a:pos x="99" y="78"/>
                </a:cxn>
                <a:cxn ang="0">
                  <a:pos x="103" y="71"/>
                </a:cxn>
                <a:cxn ang="0">
                  <a:pos x="104" y="63"/>
                </a:cxn>
                <a:cxn ang="0">
                  <a:pos x="104" y="63"/>
                </a:cxn>
                <a:cxn ang="0">
                  <a:pos x="104" y="61"/>
                </a:cxn>
                <a:cxn ang="0">
                  <a:pos x="104" y="61"/>
                </a:cxn>
                <a:cxn ang="0">
                  <a:pos x="89" y="48"/>
                </a:cxn>
                <a:cxn ang="0">
                  <a:pos x="89" y="48"/>
                </a:cxn>
                <a:cxn ang="0">
                  <a:pos x="84" y="42"/>
                </a:cxn>
                <a:cxn ang="0">
                  <a:pos x="84" y="42"/>
                </a:cxn>
                <a:cxn ang="0">
                  <a:pos x="74" y="34"/>
                </a:cxn>
                <a:cxn ang="0">
                  <a:pos x="74" y="34"/>
                </a:cxn>
                <a:cxn ang="0">
                  <a:pos x="66" y="26"/>
                </a:cxn>
                <a:cxn ang="0">
                  <a:pos x="66" y="26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3" y="5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7" y="22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23" y="67"/>
                </a:cxn>
                <a:cxn ang="0">
                  <a:pos x="48" y="107"/>
                </a:cxn>
                <a:cxn ang="0">
                  <a:pos x="48" y="107"/>
                </a:cxn>
                <a:cxn ang="0">
                  <a:pos x="58" y="106"/>
                </a:cxn>
                <a:cxn ang="0">
                  <a:pos x="69" y="103"/>
                </a:cxn>
                <a:cxn ang="0">
                  <a:pos x="80" y="98"/>
                </a:cxn>
                <a:cxn ang="0">
                  <a:pos x="89" y="90"/>
                </a:cxn>
                <a:cxn ang="0">
                  <a:pos x="89" y="90"/>
                </a:cxn>
              </a:cxnLst>
              <a:rect l="0" t="0" r="r" b="b"/>
              <a:pathLst>
                <a:path w="104" h="107">
                  <a:moveTo>
                    <a:pt x="89" y="90"/>
                  </a:moveTo>
                  <a:lnTo>
                    <a:pt x="89" y="90"/>
                  </a:lnTo>
                  <a:lnTo>
                    <a:pt x="95" y="84"/>
                  </a:lnTo>
                  <a:lnTo>
                    <a:pt x="99" y="78"/>
                  </a:lnTo>
                  <a:lnTo>
                    <a:pt x="103" y="71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3" y="5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7" y="2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3" y="67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58" y="106"/>
                  </a:lnTo>
                  <a:lnTo>
                    <a:pt x="69" y="103"/>
                  </a:lnTo>
                  <a:lnTo>
                    <a:pt x="80" y="98"/>
                  </a:lnTo>
                  <a:lnTo>
                    <a:pt x="89" y="90"/>
                  </a:lnTo>
                  <a:lnTo>
                    <a:pt x="89" y="90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Freeform 1218"/>
            <p:cNvSpPr>
              <a:spLocks/>
            </p:cNvSpPr>
            <p:nvPr userDrawn="1"/>
          </p:nvSpPr>
          <p:spPr bwMode="auto">
            <a:xfrm>
              <a:off x="4151923" y="1874045"/>
              <a:ext cx="171450" cy="293687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53" y="2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26" y="4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10" y="104"/>
                </a:cxn>
                <a:cxn ang="0">
                  <a:pos x="19" y="130"/>
                </a:cxn>
                <a:cxn ang="0">
                  <a:pos x="30" y="157"/>
                </a:cxn>
                <a:cxn ang="0">
                  <a:pos x="38" y="185"/>
                </a:cxn>
                <a:cxn ang="0">
                  <a:pos x="38" y="185"/>
                </a:cxn>
                <a:cxn ang="0">
                  <a:pos x="77" y="130"/>
                </a:cxn>
                <a:cxn ang="0">
                  <a:pos x="108" y="86"/>
                </a:cxn>
                <a:cxn ang="0">
                  <a:pos x="108" y="86"/>
                </a:cxn>
                <a:cxn ang="0">
                  <a:pos x="106" y="83"/>
                </a:cxn>
                <a:cxn ang="0">
                  <a:pos x="106" y="83"/>
                </a:cxn>
                <a:cxn ang="0">
                  <a:pos x="97" y="64"/>
                </a:cxn>
                <a:cxn ang="0">
                  <a:pos x="97" y="64"/>
                </a:cxn>
                <a:cxn ang="0">
                  <a:pos x="96" y="63"/>
                </a:cxn>
                <a:cxn ang="0">
                  <a:pos x="96" y="63"/>
                </a:cxn>
                <a:cxn ang="0">
                  <a:pos x="83" y="43"/>
                </a:cxn>
                <a:cxn ang="0">
                  <a:pos x="83" y="43"/>
                </a:cxn>
                <a:cxn ang="0">
                  <a:pos x="83" y="42"/>
                </a:cxn>
                <a:cxn ang="0">
                  <a:pos x="83" y="42"/>
                </a:cxn>
                <a:cxn ang="0">
                  <a:pos x="68" y="22"/>
                </a:cxn>
                <a:cxn ang="0">
                  <a:pos x="68" y="22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53" y="2"/>
                </a:cxn>
                <a:cxn ang="0">
                  <a:pos x="53" y="2"/>
                </a:cxn>
              </a:cxnLst>
              <a:rect l="0" t="0" r="r" b="b"/>
              <a:pathLst>
                <a:path w="108" h="185">
                  <a:moveTo>
                    <a:pt x="53" y="2"/>
                  </a:moveTo>
                  <a:lnTo>
                    <a:pt x="53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26" y="4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0" y="104"/>
                  </a:lnTo>
                  <a:lnTo>
                    <a:pt x="19" y="130"/>
                  </a:lnTo>
                  <a:lnTo>
                    <a:pt x="30" y="157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77" y="130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53" y="2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1219"/>
            <p:cNvSpPr>
              <a:spLocks/>
            </p:cNvSpPr>
            <p:nvPr userDrawn="1"/>
          </p:nvSpPr>
          <p:spPr bwMode="auto">
            <a:xfrm>
              <a:off x="3898561" y="1611016"/>
              <a:ext cx="103188" cy="98425"/>
            </a:xfrm>
            <a:custGeom>
              <a:avLst/>
              <a:gdLst/>
              <a:ahLst/>
              <a:cxnLst>
                <a:cxn ang="0">
                  <a:pos x="56" y="33"/>
                </a:cxn>
                <a:cxn ang="0">
                  <a:pos x="56" y="33"/>
                </a:cxn>
                <a:cxn ang="0">
                  <a:pos x="48" y="29"/>
                </a:cxn>
                <a:cxn ang="0">
                  <a:pos x="48" y="29"/>
                </a:cxn>
                <a:cxn ang="0">
                  <a:pos x="27" y="17"/>
                </a:cxn>
                <a:cxn ang="0">
                  <a:pos x="27" y="17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" y="27"/>
                </a:cxn>
                <a:cxn ang="0">
                  <a:pos x="50" y="62"/>
                </a:cxn>
                <a:cxn ang="0">
                  <a:pos x="50" y="62"/>
                </a:cxn>
                <a:cxn ang="0">
                  <a:pos x="65" y="39"/>
                </a:cxn>
                <a:cxn ang="0">
                  <a:pos x="65" y="39"/>
                </a:cxn>
                <a:cxn ang="0">
                  <a:pos x="56" y="33"/>
                </a:cxn>
                <a:cxn ang="0">
                  <a:pos x="56" y="33"/>
                </a:cxn>
              </a:cxnLst>
              <a:rect l="0" t="0" r="r" b="b"/>
              <a:pathLst>
                <a:path w="65" h="62">
                  <a:moveTo>
                    <a:pt x="56" y="33"/>
                  </a:moveTo>
                  <a:lnTo>
                    <a:pt x="56" y="33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27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56" y="33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0" name="组合 1342"/>
          <p:cNvGrpSpPr>
            <a:grpSpLocks/>
          </p:cNvGrpSpPr>
          <p:nvPr userDrawn="1"/>
        </p:nvGrpSpPr>
        <p:grpSpPr bwMode="auto">
          <a:xfrm>
            <a:off x="3500438" y="5481638"/>
            <a:ext cx="1162050" cy="1376362"/>
            <a:chOff x="5451449" y="214290"/>
            <a:chExt cx="1162050" cy="1376363"/>
          </a:xfrm>
        </p:grpSpPr>
        <p:sp>
          <p:nvSpPr>
            <p:cNvPr id="111" name="Freeform 1145"/>
            <p:cNvSpPr>
              <a:spLocks/>
            </p:cNvSpPr>
            <p:nvPr userDrawn="1"/>
          </p:nvSpPr>
          <p:spPr bwMode="auto">
            <a:xfrm>
              <a:off x="5451449" y="214290"/>
              <a:ext cx="1162050" cy="1374776"/>
            </a:xfrm>
            <a:custGeom>
              <a:avLst/>
              <a:gdLst/>
              <a:ahLst/>
              <a:cxnLst>
                <a:cxn ang="0">
                  <a:pos x="629" y="669"/>
                </a:cxn>
                <a:cxn ang="0">
                  <a:pos x="604" y="706"/>
                </a:cxn>
                <a:cxn ang="0">
                  <a:pos x="579" y="739"/>
                </a:cxn>
                <a:cxn ang="0">
                  <a:pos x="551" y="768"/>
                </a:cxn>
                <a:cxn ang="0">
                  <a:pos x="522" y="794"/>
                </a:cxn>
                <a:cxn ang="0">
                  <a:pos x="492" y="815"/>
                </a:cxn>
                <a:cxn ang="0">
                  <a:pos x="429" y="846"/>
                </a:cxn>
                <a:cxn ang="0">
                  <a:pos x="365" y="862"/>
                </a:cxn>
                <a:cxn ang="0">
                  <a:pos x="301" y="866"/>
                </a:cxn>
                <a:cxn ang="0">
                  <a:pos x="237" y="856"/>
                </a:cxn>
                <a:cxn ang="0">
                  <a:pos x="178" y="834"/>
                </a:cxn>
                <a:cxn ang="0">
                  <a:pos x="149" y="818"/>
                </a:cxn>
                <a:cxn ang="0">
                  <a:pos x="97" y="779"/>
                </a:cxn>
                <a:cxn ang="0">
                  <a:pos x="54" y="730"/>
                </a:cxn>
                <a:cxn ang="0">
                  <a:pos x="24" y="672"/>
                </a:cxn>
                <a:cxn ang="0">
                  <a:pos x="6" y="608"/>
                </a:cxn>
                <a:cxn ang="0">
                  <a:pos x="0" y="538"/>
                </a:cxn>
                <a:cxn ang="0">
                  <a:pos x="9" y="463"/>
                </a:cxn>
                <a:cxn ang="0">
                  <a:pos x="32" y="387"/>
                </a:cxn>
                <a:cxn ang="0">
                  <a:pos x="71" y="308"/>
                </a:cxn>
                <a:cxn ang="0">
                  <a:pos x="96" y="270"/>
                </a:cxn>
                <a:cxn ang="0">
                  <a:pos x="157" y="197"/>
                </a:cxn>
                <a:cxn ang="0">
                  <a:pos x="225" y="131"/>
                </a:cxn>
                <a:cxn ang="0">
                  <a:pos x="301" y="76"/>
                </a:cxn>
                <a:cxn ang="0">
                  <a:pos x="379" y="35"/>
                </a:cxn>
                <a:cxn ang="0">
                  <a:pos x="438" y="14"/>
                </a:cxn>
                <a:cxn ang="0">
                  <a:pos x="476" y="5"/>
                </a:cxn>
                <a:cxn ang="0">
                  <a:pos x="513" y="0"/>
                </a:cxn>
                <a:cxn ang="0">
                  <a:pos x="548" y="2"/>
                </a:cxn>
                <a:cxn ang="0">
                  <a:pos x="582" y="6"/>
                </a:cxn>
                <a:cxn ang="0">
                  <a:pos x="612" y="18"/>
                </a:cxn>
                <a:cxn ang="0">
                  <a:pos x="627" y="26"/>
                </a:cxn>
                <a:cxn ang="0">
                  <a:pos x="653" y="46"/>
                </a:cxn>
                <a:cxn ang="0">
                  <a:pos x="674" y="72"/>
                </a:cxn>
                <a:cxn ang="0">
                  <a:pos x="694" y="101"/>
                </a:cxn>
                <a:cxn ang="0">
                  <a:pos x="708" y="136"/>
                </a:cxn>
                <a:cxn ang="0">
                  <a:pos x="719" y="172"/>
                </a:cxn>
                <a:cxn ang="0">
                  <a:pos x="726" y="213"/>
                </a:cxn>
                <a:cxn ang="0">
                  <a:pos x="732" y="303"/>
                </a:cxn>
                <a:cxn ang="0">
                  <a:pos x="723" y="398"/>
                </a:cxn>
                <a:cxn ang="0">
                  <a:pos x="703" y="492"/>
                </a:cxn>
                <a:cxn ang="0">
                  <a:pos x="671" y="585"/>
                </a:cxn>
                <a:cxn ang="0">
                  <a:pos x="629" y="669"/>
                </a:cxn>
              </a:cxnLst>
              <a:rect l="0" t="0" r="r" b="b"/>
              <a:pathLst>
                <a:path w="732" h="866">
                  <a:moveTo>
                    <a:pt x="629" y="669"/>
                  </a:moveTo>
                  <a:lnTo>
                    <a:pt x="629" y="669"/>
                  </a:lnTo>
                  <a:lnTo>
                    <a:pt x="617" y="687"/>
                  </a:lnTo>
                  <a:lnTo>
                    <a:pt x="604" y="706"/>
                  </a:lnTo>
                  <a:lnTo>
                    <a:pt x="592" y="724"/>
                  </a:lnTo>
                  <a:lnTo>
                    <a:pt x="579" y="739"/>
                  </a:lnTo>
                  <a:lnTo>
                    <a:pt x="565" y="754"/>
                  </a:lnTo>
                  <a:lnTo>
                    <a:pt x="551" y="768"/>
                  </a:lnTo>
                  <a:lnTo>
                    <a:pt x="536" y="782"/>
                  </a:lnTo>
                  <a:lnTo>
                    <a:pt x="522" y="794"/>
                  </a:lnTo>
                  <a:lnTo>
                    <a:pt x="507" y="805"/>
                  </a:lnTo>
                  <a:lnTo>
                    <a:pt x="492" y="815"/>
                  </a:lnTo>
                  <a:lnTo>
                    <a:pt x="461" y="832"/>
                  </a:lnTo>
                  <a:lnTo>
                    <a:pt x="429" y="846"/>
                  </a:lnTo>
                  <a:lnTo>
                    <a:pt x="397" y="856"/>
                  </a:lnTo>
                  <a:lnTo>
                    <a:pt x="365" y="862"/>
                  </a:lnTo>
                  <a:lnTo>
                    <a:pt x="333" y="866"/>
                  </a:lnTo>
                  <a:lnTo>
                    <a:pt x="301" y="866"/>
                  </a:lnTo>
                  <a:lnTo>
                    <a:pt x="269" y="862"/>
                  </a:lnTo>
                  <a:lnTo>
                    <a:pt x="237" y="856"/>
                  </a:lnTo>
                  <a:lnTo>
                    <a:pt x="207" y="846"/>
                  </a:lnTo>
                  <a:lnTo>
                    <a:pt x="178" y="834"/>
                  </a:lnTo>
                  <a:lnTo>
                    <a:pt x="149" y="818"/>
                  </a:lnTo>
                  <a:lnTo>
                    <a:pt x="149" y="818"/>
                  </a:lnTo>
                  <a:lnTo>
                    <a:pt x="122" y="800"/>
                  </a:lnTo>
                  <a:lnTo>
                    <a:pt x="97" y="779"/>
                  </a:lnTo>
                  <a:lnTo>
                    <a:pt x="74" y="756"/>
                  </a:lnTo>
                  <a:lnTo>
                    <a:pt x="54" y="730"/>
                  </a:lnTo>
                  <a:lnTo>
                    <a:pt x="38" y="702"/>
                  </a:lnTo>
                  <a:lnTo>
                    <a:pt x="24" y="672"/>
                  </a:lnTo>
                  <a:lnTo>
                    <a:pt x="13" y="642"/>
                  </a:lnTo>
                  <a:lnTo>
                    <a:pt x="6" y="608"/>
                  </a:lnTo>
                  <a:lnTo>
                    <a:pt x="1" y="573"/>
                  </a:lnTo>
                  <a:lnTo>
                    <a:pt x="0" y="538"/>
                  </a:lnTo>
                  <a:lnTo>
                    <a:pt x="3" y="501"/>
                  </a:lnTo>
                  <a:lnTo>
                    <a:pt x="9" y="463"/>
                  </a:lnTo>
                  <a:lnTo>
                    <a:pt x="18" y="425"/>
                  </a:lnTo>
                  <a:lnTo>
                    <a:pt x="32" y="387"/>
                  </a:lnTo>
                  <a:lnTo>
                    <a:pt x="50" y="347"/>
                  </a:lnTo>
                  <a:lnTo>
                    <a:pt x="71" y="308"/>
                  </a:lnTo>
                  <a:lnTo>
                    <a:pt x="71" y="308"/>
                  </a:lnTo>
                  <a:lnTo>
                    <a:pt x="96" y="270"/>
                  </a:lnTo>
                  <a:lnTo>
                    <a:pt x="125" y="232"/>
                  </a:lnTo>
                  <a:lnTo>
                    <a:pt x="157" y="197"/>
                  </a:lnTo>
                  <a:lnTo>
                    <a:pt x="190" y="163"/>
                  </a:lnTo>
                  <a:lnTo>
                    <a:pt x="225" y="131"/>
                  </a:lnTo>
                  <a:lnTo>
                    <a:pt x="263" y="102"/>
                  </a:lnTo>
                  <a:lnTo>
                    <a:pt x="301" y="76"/>
                  </a:lnTo>
                  <a:lnTo>
                    <a:pt x="339" y="55"/>
                  </a:lnTo>
                  <a:lnTo>
                    <a:pt x="379" y="35"/>
                  </a:lnTo>
                  <a:lnTo>
                    <a:pt x="419" y="20"/>
                  </a:lnTo>
                  <a:lnTo>
                    <a:pt x="438" y="14"/>
                  </a:lnTo>
                  <a:lnTo>
                    <a:pt x="457" y="9"/>
                  </a:lnTo>
                  <a:lnTo>
                    <a:pt x="476" y="5"/>
                  </a:lnTo>
                  <a:lnTo>
                    <a:pt x="495" y="2"/>
                  </a:lnTo>
                  <a:lnTo>
                    <a:pt x="513" y="0"/>
                  </a:lnTo>
                  <a:lnTo>
                    <a:pt x="531" y="0"/>
                  </a:lnTo>
                  <a:lnTo>
                    <a:pt x="548" y="2"/>
                  </a:lnTo>
                  <a:lnTo>
                    <a:pt x="565" y="3"/>
                  </a:lnTo>
                  <a:lnTo>
                    <a:pt x="582" y="6"/>
                  </a:lnTo>
                  <a:lnTo>
                    <a:pt x="597" y="12"/>
                  </a:lnTo>
                  <a:lnTo>
                    <a:pt x="612" y="18"/>
                  </a:lnTo>
                  <a:lnTo>
                    <a:pt x="627" y="26"/>
                  </a:lnTo>
                  <a:lnTo>
                    <a:pt x="627" y="26"/>
                  </a:lnTo>
                  <a:lnTo>
                    <a:pt x="641" y="35"/>
                  </a:lnTo>
                  <a:lnTo>
                    <a:pt x="653" y="46"/>
                  </a:lnTo>
                  <a:lnTo>
                    <a:pt x="664" y="58"/>
                  </a:lnTo>
                  <a:lnTo>
                    <a:pt x="674" y="72"/>
                  </a:lnTo>
                  <a:lnTo>
                    <a:pt x="685" y="85"/>
                  </a:lnTo>
                  <a:lnTo>
                    <a:pt x="694" y="101"/>
                  </a:lnTo>
                  <a:lnTo>
                    <a:pt x="702" y="117"/>
                  </a:lnTo>
                  <a:lnTo>
                    <a:pt x="708" y="136"/>
                  </a:lnTo>
                  <a:lnTo>
                    <a:pt x="714" y="154"/>
                  </a:lnTo>
                  <a:lnTo>
                    <a:pt x="719" y="172"/>
                  </a:lnTo>
                  <a:lnTo>
                    <a:pt x="723" y="194"/>
                  </a:lnTo>
                  <a:lnTo>
                    <a:pt x="726" y="213"/>
                  </a:lnTo>
                  <a:lnTo>
                    <a:pt x="731" y="258"/>
                  </a:lnTo>
                  <a:lnTo>
                    <a:pt x="732" y="303"/>
                  </a:lnTo>
                  <a:lnTo>
                    <a:pt x="729" y="349"/>
                  </a:lnTo>
                  <a:lnTo>
                    <a:pt x="723" y="398"/>
                  </a:lnTo>
                  <a:lnTo>
                    <a:pt x="716" y="445"/>
                  </a:lnTo>
                  <a:lnTo>
                    <a:pt x="703" y="492"/>
                  </a:lnTo>
                  <a:lnTo>
                    <a:pt x="688" y="539"/>
                  </a:lnTo>
                  <a:lnTo>
                    <a:pt x="671" y="585"/>
                  </a:lnTo>
                  <a:lnTo>
                    <a:pt x="652" y="628"/>
                  </a:lnTo>
                  <a:lnTo>
                    <a:pt x="629" y="669"/>
                  </a:lnTo>
                  <a:lnTo>
                    <a:pt x="629" y="669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Freeform 1146"/>
            <p:cNvSpPr>
              <a:spLocks/>
            </p:cNvSpPr>
            <p:nvPr userDrawn="1"/>
          </p:nvSpPr>
          <p:spPr bwMode="auto">
            <a:xfrm>
              <a:off x="6335686" y="228577"/>
              <a:ext cx="225425" cy="341313"/>
            </a:xfrm>
            <a:custGeom>
              <a:avLst/>
              <a:gdLst/>
              <a:ahLst/>
              <a:cxnLst>
                <a:cxn ang="0">
                  <a:pos x="61" y="75"/>
                </a:cxn>
                <a:cxn ang="0">
                  <a:pos x="61" y="7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70" y="113"/>
                </a:cxn>
                <a:cxn ang="0">
                  <a:pos x="70" y="113"/>
                </a:cxn>
                <a:cxn ang="0">
                  <a:pos x="82" y="163"/>
                </a:cxn>
                <a:cxn ang="0">
                  <a:pos x="98" y="215"/>
                </a:cxn>
                <a:cxn ang="0">
                  <a:pos x="98" y="215"/>
                </a:cxn>
                <a:cxn ang="0">
                  <a:pos x="116" y="110"/>
                </a:cxn>
                <a:cxn ang="0">
                  <a:pos x="116" y="110"/>
                </a:cxn>
                <a:cxn ang="0">
                  <a:pos x="142" y="102"/>
                </a:cxn>
                <a:cxn ang="0">
                  <a:pos x="142" y="102"/>
                </a:cxn>
                <a:cxn ang="0">
                  <a:pos x="130" y="79"/>
                </a:cxn>
                <a:cxn ang="0">
                  <a:pos x="116" y="60"/>
                </a:cxn>
                <a:cxn ang="0">
                  <a:pos x="101" y="41"/>
                </a:cxn>
                <a:cxn ang="0">
                  <a:pos x="84" y="26"/>
                </a:cxn>
                <a:cxn ang="0">
                  <a:pos x="84" y="26"/>
                </a:cxn>
                <a:cxn ang="0">
                  <a:pos x="78" y="46"/>
                </a:cxn>
                <a:cxn ang="0">
                  <a:pos x="78" y="4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1" y="75"/>
                </a:cxn>
                <a:cxn ang="0">
                  <a:pos x="61" y="75"/>
                </a:cxn>
              </a:cxnLst>
              <a:rect l="0" t="0" r="r" b="b"/>
              <a:pathLst>
                <a:path w="142" h="215">
                  <a:moveTo>
                    <a:pt x="61" y="75"/>
                  </a:moveTo>
                  <a:lnTo>
                    <a:pt x="61" y="75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82" y="163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30" y="79"/>
                  </a:lnTo>
                  <a:lnTo>
                    <a:pt x="116" y="60"/>
                  </a:lnTo>
                  <a:lnTo>
                    <a:pt x="101" y="41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1" y="75"/>
                  </a:lnTo>
                  <a:lnTo>
                    <a:pt x="61" y="75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Freeform 1147"/>
            <p:cNvSpPr>
              <a:spLocks/>
            </p:cNvSpPr>
            <p:nvPr userDrawn="1"/>
          </p:nvSpPr>
          <p:spPr bwMode="auto">
            <a:xfrm>
              <a:off x="5946749" y="569890"/>
              <a:ext cx="504825" cy="576262"/>
            </a:xfrm>
            <a:custGeom>
              <a:avLst/>
              <a:gdLst/>
              <a:ahLst/>
              <a:cxnLst>
                <a:cxn ang="0">
                  <a:pos x="227" y="142"/>
                </a:cxn>
                <a:cxn ang="0">
                  <a:pos x="227" y="142"/>
                </a:cxn>
                <a:cxn ang="0">
                  <a:pos x="289" y="9"/>
                </a:cxn>
                <a:cxn ang="0">
                  <a:pos x="289" y="9"/>
                </a:cxn>
                <a:cxn ang="0">
                  <a:pos x="230" y="49"/>
                </a:cxn>
                <a:cxn ang="0">
                  <a:pos x="167" y="87"/>
                </a:cxn>
                <a:cxn ang="0">
                  <a:pos x="167" y="87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39" y="61"/>
                </a:cxn>
                <a:cxn ang="0">
                  <a:pos x="122" y="125"/>
                </a:cxn>
                <a:cxn ang="0">
                  <a:pos x="122" y="1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99" y="165"/>
                </a:cxn>
                <a:cxn ang="0">
                  <a:pos x="99" y="165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119" y="219"/>
                </a:cxn>
                <a:cxn ang="0">
                  <a:pos x="119" y="219"/>
                </a:cxn>
                <a:cxn ang="0">
                  <a:pos x="145" y="291"/>
                </a:cxn>
                <a:cxn ang="0">
                  <a:pos x="174" y="363"/>
                </a:cxn>
                <a:cxn ang="0">
                  <a:pos x="174" y="363"/>
                </a:cxn>
                <a:cxn ang="0">
                  <a:pos x="195" y="221"/>
                </a:cxn>
                <a:cxn ang="0">
                  <a:pos x="195" y="221"/>
                </a:cxn>
                <a:cxn ang="0">
                  <a:pos x="257" y="210"/>
                </a:cxn>
                <a:cxn ang="0">
                  <a:pos x="318" y="197"/>
                </a:cxn>
                <a:cxn ang="0">
                  <a:pos x="318" y="197"/>
                </a:cxn>
                <a:cxn ang="0">
                  <a:pos x="227" y="142"/>
                </a:cxn>
                <a:cxn ang="0">
                  <a:pos x="227" y="142"/>
                </a:cxn>
              </a:cxnLst>
              <a:rect l="0" t="0" r="r" b="b"/>
              <a:pathLst>
                <a:path w="318" h="363">
                  <a:moveTo>
                    <a:pt x="227" y="142"/>
                  </a:moveTo>
                  <a:lnTo>
                    <a:pt x="227" y="142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30" y="49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39" y="61"/>
                  </a:lnTo>
                  <a:lnTo>
                    <a:pt x="122" y="125"/>
                  </a:lnTo>
                  <a:lnTo>
                    <a:pt x="122" y="1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119" y="219"/>
                  </a:lnTo>
                  <a:lnTo>
                    <a:pt x="119" y="219"/>
                  </a:lnTo>
                  <a:lnTo>
                    <a:pt x="145" y="291"/>
                  </a:lnTo>
                  <a:lnTo>
                    <a:pt x="174" y="363"/>
                  </a:lnTo>
                  <a:lnTo>
                    <a:pt x="174" y="363"/>
                  </a:lnTo>
                  <a:lnTo>
                    <a:pt x="195" y="221"/>
                  </a:lnTo>
                  <a:lnTo>
                    <a:pt x="195" y="221"/>
                  </a:lnTo>
                  <a:lnTo>
                    <a:pt x="257" y="210"/>
                  </a:lnTo>
                  <a:lnTo>
                    <a:pt x="318" y="197"/>
                  </a:lnTo>
                  <a:lnTo>
                    <a:pt x="318" y="197"/>
                  </a:lnTo>
                  <a:lnTo>
                    <a:pt x="227" y="142"/>
                  </a:lnTo>
                  <a:lnTo>
                    <a:pt x="227" y="14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Freeform 1148"/>
            <p:cNvSpPr>
              <a:spLocks/>
            </p:cNvSpPr>
            <p:nvPr userDrawn="1"/>
          </p:nvSpPr>
          <p:spPr bwMode="auto">
            <a:xfrm>
              <a:off x="6145186" y="319065"/>
              <a:ext cx="79375" cy="33337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50" y="1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50" y="10"/>
                </a:cxn>
                <a:cxn ang="0">
                  <a:pos x="50" y="10"/>
                </a:cxn>
              </a:cxnLst>
              <a:rect l="0" t="0" r="r" b="b"/>
              <a:pathLst>
                <a:path w="50" h="21">
                  <a:moveTo>
                    <a:pt x="50" y="10"/>
                  </a:moveTo>
                  <a:lnTo>
                    <a:pt x="50" y="1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50" y="10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Freeform 1149"/>
            <p:cNvSpPr>
              <a:spLocks/>
            </p:cNvSpPr>
            <p:nvPr userDrawn="1"/>
          </p:nvSpPr>
          <p:spPr bwMode="auto">
            <a:xfrm>
              <a:off x="6010249" y="430190"/>
              <a:ext cx="39687" cy="85725"/>
            </a:xfrm>
            <a:custGeom>
              <a:avLst/>
              <a:gdLst/>
              <a:ahLst/>
              <a:cxnLst>
                <a:cxn ang="0">
                  <a:pos x="7" y="54"/>
                </a:cxn>
                <a:cxn ang="0">
                  <a:pos x="7" y="54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7" y="54"/>
                </a:cxn>
                <a:cxn ang="0">
                  <a:pos x="7" y="54"/>
                </a:cxn>
              </a:cxnLst>
              <a:rect l="0" t="0" r="r" b="b"/>
              <a:pathLst>
                <a:path w="25" h="54">
                  <a:moveTo>
                    <a:pt x="7" y="54"/>
                  </a:moveTo>
                  <a:lnTo>
                    <a:pt x="7" y="5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7" y="54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Freeform 1150"/>
            <p:cNvSpPr>
              <a:spLocks/>
            </p:cNvSpPr>
            <p:nvPr userDrawn="1"/>
          </p:nvSpPr>
          <p:spPr bwMode="auto">
            <a:xfrm>
              <a:off x="5867374" y="231752"/>
              <a:ext cx="296862" cy="147638"/>
            </a:xfrm>
            <a:custGeom>
              <a:avLst/>
              <a:gdLst/>
              <a:ahLst/>
              <a:cxnLst>
                <a:cxn ang="0">
                  <a:pos x="164" y="32"/>
                </a:cxn>
                <a:cxn ang="0">
                  <a:pos x="164" y="32"/>
                </a:cxn>
                <a:cxn ang="0">
                  <a:pos x="187" y="0"/>
                </a:cxn>
                <a:cxn ang="0">
                  <a:pos x="187" y="0"/>
                </a:cxn>
                <a:cxn ang="0">
                  <a:pos x="164" y="6"/>
                </a:cxn>
                <a:cxn ang="0">
                  <a:pos x="141" y="15"/>
                </a:cxn>
                <a:cxn ang="0">
                  <a:pos x="117" y="24"/>
                </a:cxn>
                <a:cxn ang="0">
                  <a:pos x="94" y="35"/>
                </a:cxn>
                <a:cxn ang="0">
                  <a:pos x="70" y="48"/>
                </a:cxn>
                <a:cxn ang="0">
                  <a:pos x="45" y="62"/>
                </a:cxn>
                <a:cxn ang="0">
                  <a:pos x="23" y="76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74" y="85"/>
                </a:cxn>
                <a:cxn ang="0">
                  <a:pos x="74" y="85"/>
                </a:cxn>
                <a:cxn ang="0">
                  <a:pos x="76" y="93"/>
                </a:cxn>
                <a:cxn ang="0">
                  <a:pos x="76" y="93"/>
                </a:cxn>
                <a:cxn ang="0">
                  <a:pos x="103" y="77"/>
                </a:cxn>
                <a:cxn ang="0">
                  <a:pos x="129" y="64"/>
                </a:cxn>
                <a:cxn ang="0">
                  <a:pos x="155" y="51"/>
                </a:cxn>
                <a:cxn ang="0">
                  <a:pos x="179" y="41"/>
                </a:cxn>
                <a:cxn ang="0">
                  <a:pos x="179" y="41"/>
                </a:cxn>
                <a:cxn ang="0">
                  <a:pos x="164" y="32"/>
                </a:cxn>
                <a:cxn ang="0">
                  <a:pos x="164" y="32"/>
                </a:cxn>
              </a:cxnLst>
              <a:rect l="0" t="0" r="r" b="b"/>
              <a:pathLst>
                <a:path w="187" h="93">
                  <a:moveTo>
                    <a:pt x="164" y="32"/>
                  </a:moveTo>
                  <a:lnTo>
                    <a:pt x="164" y="32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64" y="6"/>
                  </a:lnTo>
                  <a:lnTo>
                    <a:pt x="141" y="15"/>
                  </a:lnTo>
                  <a:lnTo>
                    <a:pt x="117" y="24"/>
                  </a:lnTo>
                  <a:lnTo>
                    <a:pt x="94" y="35"/>
                  </a:lnTo>
                  <a:lnTo>
                    <a:pt x="70" y="48"/>
                  </a:lnTo>
                  <a:lnTo>
                    <a:pt x="45" y="62"/>
                  </a:lnTo>
                  <a:lnTo>
                    <a:pt x="23" y="76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93"/>
                  </a:lnTo>
                  <a:lnTo>
                    <a:pt x="76" y="93"/>
                  </a:lnTo>
                  <a:lnTo>
                    <a:pt x="103" y="77"/>
                  </a:lnTo>
                  <a:lnTo>
                    <a:pt x="129" y="64"/>
                  </a:lnTo>
                  <a:lnTo>
                    <a:pt x="155" y="51"/>
                  </a:lnTo>
                  <a:lnTo>
                    <a:pt x="179" y="41"/>
                  </a:lnTo>
                  <a:lnTo>
                    <a:pt x="179" y="41"/>
                  </a:lnTo>
                  <a:lnTo>
                    <a:pt x="164" y="32"/>
                  </a:lnTo>
                  <a:lnTo>
                    <a:pt x="164" y="3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Freeform 1151"/>
            <p:cNvSpPr>
              <a:spLocks/>
            </p:cNvSpPr>
            <p:nvPr userDrawn="1"/>
          </p:nvSpPr>
          <p:spPr bwMode="auto">
            <a:xfrm>
              <a:off x="5476849" y="565127"/>
              <a:ext cx="279400" cy="438150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176" y="0"/>
                </a:cxn>
                <a:cxn ang="0">
                  <a:pos x="90" y="37"/>
                </a:cxn>
                <a:cxn ang="0">
                  <a:pos x="90" y="37"/>
                </a:cxn>
                <a:cxn ang="0">
                  <a:pos x="72" y="61"/>
                </a:cxn>
                <a:cxn ang="0">
                  <a:pos x="55" y="87"/>
                </a:cxn>
                <a:cxn ang="0">
                  <a:pos x="55" y="87"/>
                </a:cxn>
                <a:cxn ang="0">
                  <a:pos x="37" y="117"/>
                </a:cxn>
                <a:cxn ang="0">
                  <a:pos x="23" y="148"/>
                </a:cxn>
                <a:cxn ang="0">
                  <a:pos x="11" y="178"/>
                </a:cxn>
                <a:cxn ang="0">
                  <a:pos x="0" y="209"/>
                </a:cxn>
                <a:cxn ang="0">
                  <a:pos x="0" y="209"/>
                </a:cxn>
                <a:cxn ang="0">
                  <a:pos x="22" y="276"/>
                </a:cxn>
                <a:cxn ang="0">
                  <a:pos x="22" y="276"/>
                </a:cxn>
                <a:cxn ang="0">
                  <a:pos x="35" y="233"/>
                </a:cxn>
                <a:cxn ang="0">
                  <a:pos x="52" y="193"/>
                </a:cxn>
                <a:cxn ang="0">
                  <a:pos x="69" y="155"/>
                </a:cxn>
                <a:cxn ang="0">
                  <a:pos x="87" y="119"/>
                </a:cxn>
                <a:cxn ang="0">
                  <a:pos x="109" y="87"/>
                </a:cxn>
                <a:cxn ang="0">
                  <a:pos x="130" y="55"/>
                </a:cxn>
                <a:cxn ang="0">
                  <a:pos x="153" y="27"/>
                </a:cxn>
                <a:cxn ang="0">
                  <a:pos x="176" y="0"/>
                </a:cxn>
                <a:cxn ang="0">
                  <a:pos x="176" y="0"/>
                </a:cxn>
              </a:cxnLst>
              <a:rect l="0" t="0" r="r" b="b"/>
              <a:pathLst>
                <a:path w="176" h="276">
                  <a:moveTo>
                    <a:pt x="176" y="0"/>
                  </a:moveTo>
                  <a:lnTo>
                    <a:pt x="176" y="0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72" y="61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37" y="117"/>
                  </a:lnTo>
                  <a:lnTo>
                    <a:pt x="23" y="148"/>
                  </a:lnTo>
                  <a:lnTo>
                    <a:pt x="11" y="178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35" y="233"/>
                  </a:lnTo>
                  <a:lnTo>
                    <a:pt x="52" y="193"/>
                  </a:lnTo>
                  <a:lnTo>
                    <a:pt x="69" y="155"/>
                  </a:lnTo>
                  <a:lnTo>
                    <a:pt x="87" y="119"/>
                  </a:lnTo>
                  <a:lnTo>
                    <a:pt x="109" y="87"/>
                  </a:lnTo>
                  <a:lnTo>
                    <a:pt x="130" y="55"/>
                  </a:lnTo>
                  <a:lnTo>
                    <a:pt x="153" y="27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Freeform 1152"/>
            <p:cNvSpPr>
              <a:spLocks/>
            </p:cNvSpPr>
            <p:nvPr userDrawn="1"/>
          </p:nvSpPr>
          <p:spPr bwMode="auto">
            <a:xfrm>
              <a:off x="6049936" y="352402"/>
              <a:ext cx="95250" cy="77788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9"/>
                </a:cxn>
                <a:cxn ang="0">
                  <a:pos x="29" y="2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60" h="49">
                  <a:moveTo>
                    <a:pt x="0" y="49"/>
                  </a:moveTo>
                  <a:lnTo>
                    <a:pt x="0" y="49"/>
                  </a:lnTo>
                  <a:lnTo>
                    <a:pt x="29" y="2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Freeform 1153"/>
            <p:cNvSpPr>
              <a:spLocks/>
            </p:cNvSpPr>
            <p:nvPr userDrawn="1"/>
          </p:nvSpPr>
          <p:spPr bwMode="auto">
            <a:xfrm>
              <a:off x="5673699" y="379390"/>
              <a:ext cx="336550" cy="430212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228"/>
                </a:cxn>
                <a:cxn ang="0">
                  <a:pos x="67" y="271"/>
                </a:cxn>
                <a:cxn ang="0">
                  <a:pos x="67" y="271"/>
                </a:cxn>
                <a:cxn ang="0">
                  <a:pos x="77" y="245"/>
                </a:cxn>
                <a:cxn ang="0">
                  <a:pos x="91" y="219"/>
                </a:cxn>
                <a:cxn ang="0">
                  <a:pos x="105" y="193"/>
                </a:cxn>
                <a:cxn ang="0">
                  <a:pos x="122" y="166"/>
                </a:cxn>
                <a:cxn ang="0">
                  <a:pos x="140" y="138"/>
                </a:cxn>
                <a:cxn ang="0">
                  <a:pos x="161" y="111"/>
                </a:cxn>
                <a:cxn ang="0">
                  <a:pos x="184" y="83"/>
                </a:cxn>
                <a:cxn ang="0">
                  <a:pos x="212" y="56"/>
                </a:cxn>
                <a:cxn ang="0">
                  <a:pos x="212" y="56"/>
                </a:cxn>
                <a:cxn ang="0">
                  <a:pos x="198" y="0"/>
                </a:cxn>
                <a:cxn ang="0">
                  <a:pos x="198" y="0"/>
                </a:cxn>
                <a:cxn ang="0">
                  <a:pos x="161" y="24"/>
                </a:cxn>
                <a:cxn ang="0">
                  <a:pos x="125" y="51"/>
                </a:cxn>
                <a:cxn ang="0">
                  <a:pos x="88" y="82"/>
                </a:cxn>
                <a:cxn ang="0">
                  <a:pos x="70" y="99"/>
                </a:cxn>
                <a:cxn ang="0">
                  <a:pos x="52" y="117"/>
                </a:cxn>
                <a:cxn ang="0">
                  <a:pos x="52" y="117"/>
                </a:cxn>
                <a:cxn ang="0">
                  <a:pos x="90" y="100"/>
                </a:cxn>
                <a:cxn ang="0">
                  <a:pos x="90" y="100"/>
                </a:cxn>
                <a:cxn ang="0">
                  <a:pos x="44" y="164"/>
                </a:cxn>
                <a:cxn ang="0">
                  <a:pos x="0" y="228"/>
                </a:cxn>
                <a:cxn ang="0">
                  <a:pos x="0" y="228"/>
                </a:cxn>
              </a:cxnLst>
              <a:rect l="0" t="0" r="r" b="b"/>
              <a:pathLst>
                <a:path w="212" h="271">
                  <a:moveTo>
                    <a:pt x="0" y="228"/>
                  </a:moveTo>
                  <a:lnTo>
                    <a:pt x="0" y="228"/>
                  </a:lnTo>
                  <a:lnTo>
                    <a:pt x="67" y="271"/>
                  </a:lnTo>
                  <a:lnTo>
                    <a:pt x="67" y="271"/>
                  </a:lnTo>
                  <a:lnTo>
                    <a:pt x="77" y="245"/>
                  </a:lnTo>
                  <a:lnTo>
                    <a:pt x="91" y="219"/>
                  </a:lnTo>
                  <a:lnTo>
                    <a:pt x="105" y="193"/>
                  </a:lnTo>
                  <a:lnTo>
                    <a:pt x="122" y="166"/>
                  </a:lnTo>
                  <a:lnTo>
                    <a:pt x="140" y="138"/>
                  </a:lnTo>
                  <a:lnTo>
                    <a:pt x="161" y="111"/>
                  </a:lnTo>
                  <a:lnTo>
                    <a:pt x="184" y="83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61" y="24"/>
                  </a:lnTo>
                  <a:lnTo>
                    <a:pt x="125" y="51"/>
                  </a:lnTo>
                  <a:lnTo>
                    <a:pt x="88" y="82"/>
                  </a:lnTo>
                  <a:lnTo>
                    <a:pt x="70" y="99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44" y="164"/>
                  </a:lnTo>
                  <a:lnTo>
                    <a:pt x="0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Freeform 1154"/>
            <p:cNvSpPr>
              <a:spLocks/>
            </p:cNvSpPr>
            <p:nvPr userDrawn="1"/>
          </p:nvSpPr>
          <p:spPr bwMode="auto">
            <a:xfrm>
              <a:off x="5562574" y="855640"/>
              <a:ext cx="200025" cy="222250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99" y="140"/>
                </a:cxn>
                <a:cxn ang="0">
                  <a:pos x="99" y="140"/>
                </a:cxn>
                <a:cxn ang="0">
                  <a:pos x="99" y="129"/>
                </a:cxn>
                <a:cxn ang="0">
                  <a:pos x="102" y="100"/>
                </a:cxn>
                <a:cxn ang="0">
                  <a:pos x="105" y="81"/>
                </a:cxn>
                <a:cxn ang="0">
                  <a:pos x="111" y="56"/>
                </a:cxn>
                <a:cxn ang="0">
                  <a:pos x="117" y="3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76" y="4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0" y="105"/>
                </a:cxn>
                <a:cxn ang="0">
                  <a:pos x="0" y="105"/>
                </a:cxn>
              </a:cxnLst>
              <a:rect l="0" t="0" r="r" b="b"/>
              <a:pathLst>
                <a:path w="126" h="140">
                  <a:moveTo>
                    <a:pt x="0" y="105"/>
                  </a:moveTo>
                  <a:lnTo>
                    <a:pt x="99" y="140"/>
                  </a:lnTo>
                  <a:lnTo>
                    <a:pt x="99" y="140"/>
                  </a:lnTo>
                  <a:lnTo>
                    <a:pt x="99" y="129"/>
                  </a:lnTo>
                  <a:lnTo>
                    <a:pt x="102" y="100"/>
                  </a:lnTo>
                  <a:lnTo>
                    <a:pt x="105" y="81"/>
                  </a:lnTo>
                  <a:lnTo>
                    <a:pt x="111" y="56"/>
                  </a:lnTo>
                  <a:lnTo>
                    <a:pt x="117" y="3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76" y="4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Freeform 1155"/>
            <p:cNvSpPr>
              <a:spLocks/>
            </p:cNvSpPr>
            <p:nvPr userDrawn="1"/>
          </p:nvSpPr>
          <p:spPr bwMode="auto">
            <a:xfrm>
              <a:off x="6151536" y="241277"/>
              <a:ext cx="177800" cy="77788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2" y="0"/>
                </a:cxn>
                <a:cxn ang="0">
                  <a:pos x="104" y="1"/>
                </a:cxn>
                <a:cxn ang="0">
                  <a:pos x="81" y="7"/>
                </a:cxn>
                <a:cxn ang="0">
                  <a:pos x="46" y="18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6" y="49"/>
                </a:cxn>
                <a:cxn ang="0">
                  <a:pos x="26" y="49"/>
                </a:cxn>
                <a:cxn ang="0">
                  <a:pos x="67" y="24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12" h="49">
                  <a:moveTo>
                    <a:pt x="112" y="0"/>
                  </a:moveTo>
                  <a:lnTo>
                    <a:pt x="112" y="0"/>
                  </a:lnTo>
                  <a:lnTo>
                    <a:pt x="104" y="1"/>
                  </a:lnTo>
                  <a:lnTo>
                    <a:pt x="81" y="7"/>
                  </a:lnTo>
                  <a:lnTo>
                    <a:pt x="46" y="1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67" y="24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Freeform 1156"/>
            <p:cNvSpPr>
              <a:spLocks/>
            </p:cNvSpPr>
            <p:nvPr userDrawn="1"/>
          </p:nvSpPr>
          <p:spPr bwMode="auto">
            <a:xfrm>
              <a:off x="5988024" y="296840"/>
              <a:ext cx="204787" cy="171450"/>
            </a:xfrm>
            <a:custGeom>
              <a:avLst/>
              <a:gdLst/>
              <a:ahLst/>
              <a:cxnLst>
                <a:cxn ang="0">
                  <a:pos x="14" y="108"/>
                </a:cxn>
                <a:cxn ang="0">
                  <a:pos x="14" y="108"/>
                </a:cxn>
                <a:cxn ang="0">
                  <a:pos x="39" y="84"/>
                </a:cxn>
                <a:cxn ang="0">
                  <a:pos x="39" y="84"/>
                </a:cxn>
                <a:cxn ang="0">
                  <a:pos x="53" y="44"/>
                </a:cxn>
                <a:cxn ang="0">
                  <a:pos x="53" y="44"/>
                </a:cxn>
                <a:cxn ang="0">
                  <a:pos x="99" y="35"/>
                </a:cxn>
                <a:cxn ang="0">
                  <a:pos x="99" y="35"/>
                </a:cxn>
                <a:cxn ang="0">
                  <a:pos x="129" y="14"/>
                </a:cxn>
                <a:cxn ang="0">
                  <a:pos x="129" y="14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79" y="10"/>
                </a:cxn>
                <a:cxn ang="0">
                  <a:pos x="53" y="23"/>
                </a:cxn>
                <a:cxn ang="0">
                  <a:pos x="27" y="3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4" y="108"/>
                </a:cxn>
                <a:cxn ang="0">
                  <a:pos x="14" y="108"/>
                </a:cxn>
              </a:cxnLst>
              <a:rect l="0" t="0" r="r" b="b"/>
              <a:pathLst>
                <a:path w="129" h="108">
                  <a:moveTo>
                    <a:pt x="14" y="108"/>
                  </a:moveTo>
                  <a:lnTo>
                    <a:pt x="14" y="108"/>
                  </a:lnTo>
                  <a:lnTo>
                    <a:pt x="39" y="84"/>
                  </a:lnTo>
                  <a:lnTo>
                    <a:pt x="39" y="8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79" y="10"/>
                  </a:lnTo>
                  <a:lnTo>
                    <a:pt x="53" y="23"/>
                  </a:lnTo>
                  <a:lnTo>
                    <a:pt x="27" y="3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108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Freeform 1157"/>
            <p:cNvSpPr>
              <a:spLocks/>
            </p:cNvSpPr>
            <p:nvPr userDrawn="1"/>
          </p:nvSpPr>
          <p:spPr bwMode="auto">
            <a:xfrm>
              <a:off x="5511774" y="538140"/>
              <a:ext cx="304800" cy="484187"/>
            </a:xfrm>
            <a:custGeom>
              <a:avLst/>
              <a:gdLst/>
              <a:ahLst/>
              <a:cxnLst>
                <a:cxn ang="0">
                  <a:pos x="56" y="207"/>
                </a:cxn>
                <a:cxn ang="0">
                  <a:pos x="56" y="207"/>
                </a:cxn>
                <a:cxn ang="0">
                  <a:pos x="108" y="204"/>
                </a:cxn>
                <a:cxn ang="0">
                  <a:pos x="158" y="200"/>
                </a:cxn>
                <a:cxn ang="0">
                  <a:pos x="158" y="200"/>
                </a:cxn>
                <a:cxn ang="0">
                  <a:pos x="169" y="171"/>
                </a:cxn>
                <a:cxn ang="0">
                  <a:pos x="169" y="171"/>
                </a:cxn>
                <a:cxn ang="0">
                  <a:pos x="102" y="128"/>
                </a:cxn>
                <a:cxn ang="0">
                  <a:pos x="102" y="128"/>
                </a:cxn>
                <a:cxn ang="0">
                  <a:pos x="146" y="64"/>
                </a:cxn>
                <a:cxn ang="0">
                  <a:pos x="192" y="0"/>
                </a:cxn>
                <a:cxn ang="0">
                  <a:pos x="192" y="0"/>
                </a:cxn>
                <a:cxn ang="0">
                  <a:pos x="154" y="17"/>
                </a:cxn>
                <a:cxn ang="0">
                  <a:pos x="154" y="17"/>
                </a:cxn>
                <a:cxn ang="0">
                  <a:pos x="131" y="44"/>
                </a:cxn>
                <a:cxn ang="0">
                  <a:pos x="108" y="72"/>
                </a:cxn>
                <a:cxn ang="0">
                  <a:pos x="87" y="104"/>
                </a:cxn>
                <a:cxn ang="0">
                  <a:pos x="65" y="136"/>
                </a:cxn>
                <a:cxn ang="0">
                  <a:pos x="47" y="172"/>
                </a:cxn>
                <a:cxn ang="0">
                  <a:pos x="30" y="210"/>
                </a:cxn>
                <a:cxn ang="0">
                  <a:pos x="13" y="250"/>
                </a:cxn>
                <a:cxn ang="0">
                  <a:pos x="0" y="293"/>
                </a:cxn>
                <a:cxn ang="0">
                  <a:pos x="0" y="293"/>
                </a:cxn>
                <a:cxn ang="0">
                  <a:pos x="0" y="294"/>
                </a:cxn>
                <a:cxn ang="0">
                  <a:pos x="32" y="305"/>
                </a:cxn>
                <a:cxn ang="0">
                  <a:pos x="32" y="305"/>
                </a:cxn>
                <a:cxn ang="0">
                  <a:pos x="56" y="207"/>
                </a:cxn>
                <a:cxn ang="0">
                  <a:pos x="56" y="207"/>
                </a:cxn>
              </a:cxnLst>
              <a:rect l="0" t="0" r="r" b="b"/>
              <a:pathLst>
                <a:path w="192" h="305">
                  <a:moveTo>
                    <a:pt x="56" y="207"/>
                  </a:moveTo>
                  <a:lnTo>
                    <a:pt x="56" y="207"/>
                  </a:lnTo>
                  <a:lnTo>
                    <a:pt x="108" y="204"/>
                  </a:lnTo>
                  <a:lnTo>
                    <a:pt x="158" y="200"/>
                  </a:lnTo>
                  <a:lnTo>
                    <a:pt x="158" y="200"/>
                  </a:lnTo>
                  <a:lnTo>
                    <a:pt x="169" y="171"/>
                  </a:lnTo>
                  <a:lnTo>
                    <a:pt x="169" y="171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146" y="64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31" y="44"/>
                  </a:lnTo>
                  <a:lnTo>
                    <a:pt x="108" y="72"/>
                  </a:lnTo>
                  <a:lnTo>
                    <a:pt x="87" y="104"/>
                  </a:lnTo>
                  <a:lnTo>
                    <a:pt x="65" y="136"/>
                  </a:lnTo>
                  <a:lnTo>
                    <a:pt x="47" y="172"/>
                  </a:lnTo>
                  <a:lnTo>
                    <a:pt x="30" y="210"/>
                  </a:lnTo>
                  <a:lnTo>
                    <a:pt x="13" y="250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94"/>
                  </a:lnTo>
                  <a:lnTo>
                    <a:pt x="32" y="305"/>
                  </a:lnTo>
                  <a:lnTo>
                    <a:pt x="32" y="305"/>
                  </a:lnTo>
                  <a:lnTo>
                    <a:pt x="56" y="207"/>
                  </a:lnTo>
                  <a:lnTo>
                    <a:pt x="56" y="207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Freeform 1158"/>
            <p:cNvSpPr>
              <a:spLocks/>
            </p:cNvSpPr>
            <p:nvPr userDrawn="1"/>
          </p:nvSpPr>
          <p:spPr bwMode="auto">
            <a:xfrm>
              <a:off x="6408711" y="998516"/>
              <a:ext cx="88900" cy="76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4" y="48"/>
                </a:cxn>
                <a:cxn ang="0">
                  <a:pos x="44" y="48"/>
                </a:cxn>
                <a:cxn ang="0">
                  <a:pos x="56" y="35"/>
                </a:cxn>
                <a:cxn ang="0">
                  <a:pos x="56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" h="48">
                  <a:moveTo>
                    <a:pt x="0" y="0"/>
                  </a:moveTo>
                  <a:lnTo>
                    <a:pt x="0" y="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Freeform 1159"/>
            <p:cNvSpPr>
              <a:spLocks/>
            </p:cNvSpPr>
            <p:nvPr userDrawn="1"/>
          </p:nvSpPr>
          <p:spPr bwMode="auto">
            <a:xfrm>
              <a:off x="5502249" y="1227116"/>
              <a:ext cx="258762" cy="284162"/>
            </a:xfrm>
            <a:custGeom>
              <a:avLst/>
              <a:gdLst/>
              <a:ahLst/>
              <a:cxnLst>
                <a:cxn ang="0">
                  <a:pos x="79" y="122"/>
                </a:cxn>
                <a:cxn ang="0">
                  <a:pos x="79" y="122"/>
                </a:cxn>
                <a:cxn ang="0">
                  <a:pos x="134" y="22"/>
                </a:cxn>
                <a:cxn ang="0">
                  <a:pos x="134" y="22"/>
                </a:cxn>
                <a:cxn ang="0">
                  <a:pos x="26" y="74"/>
                </a:cxn>
                <a:cxn ang="0">
                  <a:pos x="26" y="74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9" y="71"/>
                </a:cxn>
                <a:cxn ang="0">
                  <a:pos x="21" y="89"/>
                </a:cxn>
                <a:cxn ang="0">
                  <a:pos x="33" y="107"/>
                </a:cxn>
                <a:cxn ang="0">
                  <a:pos x="47" y="122"/>
                </a:cxn>
                <a:cxn ang="0">
                  <a:pos x="62" y="139"/>
                </a:cxn>
                <a:cxn ang="0">
                  <a:pos x="77" y="153"/>
                </a:cxn>
                <a:cxn ang="0">
                  <a:pos x="94" y="167"/>
                </a:cxn>
                <a:cxn ang="0">
                  <a:pos x="112" y="179"/>
                </a:cxn>
                <a:cxn ang="0">
                  <a:pos x="112" y="179"/>
                </a:cxn>
                <a:cxn ang="0">
                  <a:pos x="163" y="173"/>
                </a:cxn>
                <a:cxn ang="0">
                  <a:pos x="163" y="173"/>
                </a:cxn>
                <a:cxn ang="0">
                  <a:pos x="79" y="122"/>
                </a:cxn>
                <a:cxn ang="0">
                  <a:pos x="79" y="122"/>
                </a:cxn>
              </a:cxnLst>
              <a:rect l="0" t="0" r="r" b="b"/>
              <a:pathLst>
                <a:path w="163" h="179">
                  <a:moveTo>
                    <a:pt x="79" y="122"/>
                  </a:moveTo>
                  <a:lnTo>
                    <a:pt x="79" y="1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71"/>
                  </a:lnTo>
                  <a:lnTo>
                    <a:pt x="21" y="89"/>
                  </a:lnTo>
                  <a:lnTo>
                    <a:pt x="33" y="107"/>
                  </a:lnTo>
                  <a:lnTo>
                    <a:pt x="47" y="122"/>
                  </a:lnTo>
                  <a:lnTo>
                    <a:pt x="62" y="139"/>
                  </a:lnTo>
                  <a:lnTo>
                    <a:pt x="77" y="153"/>
                  </a:lnTo>
                  <a:lnTo>
                    <a:pt x="94" y="167"/>
                  </a:lnTo>
                  <a:lnTo>
                    <a:pt x="112" y="179"/>
                  </a:lnTo>
                  <a:lnTo>
                    <a:pt x="112" y="179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79" y="122"/>
                  </a:lnTo>
                  <a:lnTo>
                    <a:pt x="79" y="12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Freeform 1160"/>
            <p:cNvSpPr>
              <a:spLocks/>
            </p:cNvSpPr>
            <p:nvPr userDrawn="1"/>
          </p:nvSpPr>
          <p:spPr bwMode="auto">
            <a:xfrm>
              <a:off x="6038824" y="1216003"/>
              <a:ext cx="230187" cy="214313"/>
            </a:xfrm>
            <a:custGeom>
              <a:avLst/>
              <a:gdLst/>
              <a:ahLst/>
              <a:cxnLst>
                <a:cxn ang="0">
                  <a:pos x="50" y="99"/>
                </a:cxn>
                <a:cxn ang="0">
                  <a:pos x="50" y="99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39" y="116"/>
                </a:cxn>
                <a:cxn ang="0">
                  <a:pos x="77" y="93"/>
                </a:cxn>
                <a:cxn ang="0">
                  <a:pos x="113" y="68"/>
                </a:cxn>
                <a:cxn ang="0">
                  <a:pos x="145" y="43"/>
                </a:cxn>
                <a:cxn ang="0">
                  <a:pos x="145" y="43"/>
                </a:cxn>
                <a:cxn ang="0">
                  <a:pos x="50" y="99"/>
                </a:cxn>
                <a:cxn ang="0">
                  <a:pos x="50" y="99"/>
                </a:cxn>
              </a:cxnLst>
              <a:rect l="0" t="0" r="r" b="b"/>
              <a:pathLst>
                <a:path w="145" h="135">
                  <a:moveTo>
                    <a:pt x="50" y="99"/>
                  </a:moveTo>
                  <a:lnTo>
                    <a:pt x="50" y="99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9" y="116"/>
                  </a:lnTo>
                  <a:lnTo>
                    <a:pt x="77" y="93"/>
                  </a:lnTo>
                  <a:lnTo>
                    <a:pt x="113" y="68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50" y="99"/>
                  </a:lnTo>
                  <a:lnTo>
                    <a:pt x="50" y="99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Freeform 1161"/>
            <p:cNvSpPr>
              <a:spLocks/>
            </p:cNvSpPr>
            <p:nvPr userDrawn="1"/>
          </p:nvSpPr>
          <p:spPr bwMode="auto">
            <a:xfrm>
              <a:off x="5789586" y="1295378"/>
              <a:ext cx="239713" cy="171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2" y="53"/>
                </a:cxn>
                <a:cxn ang="0">
                  <a:pos x="103" y="108"/>
                </a:cxn>
                <a:cxn ang="0">
                  <a:pos x="103" y="108"/>
                </a:cxn>
                <a:cxn ang="0">
                  <a:pos x="128" y="98"/>
                </a:cxn>
                <a:cxn ang="0">
                  <a:pos x="151" y="89"/>
                </a:cxn>
                <a:cxn ang="0">
                  <a:pos x="151" y="89"/>
                </a:cxn>
                <a:cxn ang="0">
                  <a:pos x="75" y="4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1" h="108">
                  <a:moveTo>
                    <a:pt x="0" y="0"/>
                  </a:moveTo>
                  <a:lnTo>
                    <a:pt x="0" y="0"/>
                  </a:lnTo>
                  <a:lnTo>
                    <a:pt x="52" y="53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28" y="98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75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Freeform 1162"/>
            <p:cNvSpPr>
              <a:spLocks/>
            </p:cNvSpPr>
            <p:nvPr userDrawn="1"/>
          </p:nvSpPr>
          <p:spPr bwMode="auto">
            <a:xfrm>
              <a:off x="6497611" y="938191"/>
              <a:ext cx="82550" cy="13970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31" y="3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26" y="88"/>
                </a:cxn>
                <a:cxn ang="0">
                  <a:pos x="26" y="88"/>
                </a:cxn>
                <a:cxn ang="0">
                  <a:pos x="41" y="44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88">
                  <a:moveTo>
                    <a:pt x="52" y="0"/>
                  </a:moveTo>
                  <a:lnTo>
                    <a:pt x="52" y="0"/>
                  </a:lnTo>
                  <a:lnTo>
                    <a:pt x="31" y="3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41" y="44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Freeform 1163"/>
            <p:cNvSpPr>
              <a:spLocks/>
            </p:cNvSpPr>
            <p:nvPr userDrawn="1"/>
          </p:nvSpPr>
          <p:spPr bwMode="auto">
            <a:xfrm>
              <a:off x="6243611" y="1074716"/>
              <a:ext cx="280988" cy="422275"/>
            </a:xfrm>
            <a:custGeom>
              <a:avLst/>
              <a:gdLst/>
              <a:ahLst/>
              <a:cxnLst>
                <a:cxn ang="0">
                  <a:pos x="0" y="247"/>
                </a:cxn>
                <a:cxn ang="0">
                  <a:pos x="0" y="247"/>
                </a:cxn>
                <a:cxn ang="0">
                  <a:pos x="17" y="256"/>
                </a:cxn>
                <a:cxn ang="0">
                  <a:pos x="17" y="256"/>
                </a:cxn>
                <a:cxn ang="0">
                  <a:pos x="3" y="266"/>
                </a:cxn>
                <a:cxn ang="0">
                  <a:pos x="3" y="266"/>
                </a:cxn>
                <a:cxn ang="0">
                  <a:pos x="20" y="253"/>
                </a:cxn>
                <a:cxn ang="0">
                  <a:pos x="37" y="240"/>
                </a:cxn>
                <a:cxn ang="0">
                  <a:pos x="54" y="223"/>
                </a:cxn>
                <a:cxn ang="0">
                  <a:pos x="70" y="206"/>
                </a:cxn>
                <a:cxn ang="0">
                  <a:pos x="86" y="188"/>
                </a:cxn>
                <a:cxn ang="0">
                  <a:pos x="101" y="168"/>
                </a:cxn>
                <a:cxn ang="0">
                  <a:pos x="116" y="148"/>
                </a:cxn>
                <a:cxn ang="0">
                  <a:pos x="130" y="125"/>
                </a:cxn>
                <a:cxn ang="0">
                  <a:pos x="130" y="125"/>
                </a:cxn>
                <a:cxn ang="0">
                  <a:pos x="143" y="103"/>
                </a:cxn>
                <a:cxn ang="0">
                  <a:pos x="156" y="80"/>
                </a:cxn>
                <a:cxn ang="0">
                  <a:pos x="166" y="55"/>
                </a:cxn>
                <a:cxn ang="0">
                  <a:pos x="177" y="29"/>
                </a:cxn>
                <a:cxn ang="0">
                  <a:pos x="177" y="29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21" y="32"/>
                </a:cxn>
                <a:cxn ang="0">
                  <a:pos x="90" y="66"/>
                </a:cxn>
                <a:cxn ang="0">
                  <a:pos x="55" y="100"/>
                </a:cxn>
                <a:cxn ang="0">
                  <a:pos x="16" y="132"/>
                </a:cxn>
                <a:cxn ang="0">
                  <a:pos x="16" y="132"/>
                </a:cxn>
                <a:cxn ang="0">
                  <a:pos x="63" y="104"/>
                </a:cxn>
                <a:cxn ang="0">
                  <a:pos x="63" y="104"/>
                </a:cxn>
                <a:cxn ang="0">
                  <a:pos x="32" y="176"/>
                </a:cxn>
                <a:cxn ang="0">
                  <a:pos x="0" y="247"/>
                </a:cxn>
                <a:cxn ang="0">
                  <a:pos x="0" y="247"/>
                </a:cxn>
              </a:cxnLst>
              <a:rect l="0" t="0" r="r" b="b"/>
              <a:pathLst>
                <a:path w="177" h="266">
                  <a:moveTo>
                    <a:pt x="0" y="247"/>
                  </a:moveTo>
                  <a:lnTo>
                    <a:pt x="0" y="247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3" y="266"/>
                  </a:lnTo>
                  <a:lnTo>
                    <a:pt x="3" y="266"/>
                  </a:lnTo>
                  <a:lnTo>
                    <a:pt x="20" y="253"/>
                  </a:lnTo>
                  <a:lnTo>
                    <a:pt x="37" y="240"/>
                  </a:lnTo>
                  <a:lnTo>
                    <a:pt x="54" y="223"/>
                  </a:lnTo>
                  <a:lnTo>
                    <a:pt x="70" y="206"/>
                  </a:lnTo>
                  <a:lnTo>
                    <a:pt x="86" y="188"/>
                  </a:lnTo>
                  <a:lnTo>
                    <a:pt x="101" y="168"/>
                  </a:lnTo>
                  <a:lnTo>
                    <a:pt x="116" y="148"/>
                  </a:lnTo>
                  <a:lnTo>
                    <a:pt x="130" y="125"/>
                  </a:lnTo>
                  <a:lnTo>
                    <a:pt x="130" y="125"/>
                  </a:lnTo>
                  <a:lnTo>
                    <a:pt x="143" y="103"/>
                  </a:lnTo>
                  <a:lnTo>
                    <a:pt x="156" y="80"/>
                  </a:lnTo>
                  <a:lnTo>
                    <a:pt x="166" y="55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21" y="32"/>
                  </a:lnTo>
                  <a:lnTo>
                    <a:pt x="90" y="66"/>
                  </a:lnTo>
                  <a:lnTo>
                    <a:pt x="55" y="100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32" y="176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Freeform 1164"/>
            <p:cNvSpPr>
              <a:spLocks/>
            </p:cNvSpPr>
            <p:nvPr userDrawn="1"/>
          </p:nvSpPr>
          <p:spPr bwMode="auto">
            <a:xfrm>
              <a:off x="5702274" y="1466828"/>
              <a:ext cx="309562" cy="123825"/>
            </a:xfrm>
            <a:custGeom>
              <a:avLst/>
              <a:gdLst/>
              <a:ahLst/>
              <a:cxnLst>
                <a:cxn ang="0">
                  <a:pos x="186" y="26"/>
                </a:cxn>
                <a:cxn ang="0">
                  <a:pos x="186" y="26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22" y="13"/>
                </a:cxn>
                <a:cxn ang="0">
                  <a:pos x="82" y="23"/>
                </a:cxn>
                <a:cxn ang="0">
                  <a:pos x="41" y="31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3" y="46"/>
                </a:cxn>
                <a:cxn ang="0">
                  <a:pos x="46" y="57"/>
                </a:cxn>
                <a:cxn ang="0">
                  <a:pos x="70" y="64"/>
                </a:cxn>
                <a:cxn ang="0">
                  <a:pos x="95" y="70"/>
                </a:cxn>
                <a:cxn ang="0">
                  <a:pos x="119" y="75"/>
                </a:cxn>
                <a:cxn ang="0">
                  <a:pos x="145" y="78"/>
                </a:cxn>
                <a:cxn ang="0">
                  <a:pos x="169" y="78"/>
                </a:cxn>
                <a:cxn ang="0">
                  <a:pos x="195" y="75"/>
                </a:cxn>
                <a:cxn ang="0">
                  <a:pos x="195" y="75"/>
                </a:cxn>
                <a:cxn ang="0">
                  <a:pos x="177" y="77"/>
                </a:cxn>
                <a:cxn ang="0">
                  <a:pos x="157" y="78"/>
                </a:cxn>
                <a:cxn ang="0">
                  <a:pos x="139" y="77"/>
                </a:cxn>
                <a:cxn ang="0">
                  <a:pos x="120" y="75"/>
                </a:cxn>
                <a:cxn ang="0">
                  <a:pos x="120" y="75"/>
                </a:cxn>
                <a:cxn ang="0">
                  <a:pos x="186" y="26"/>
                </a:cxn>
                <a:cxn ang="0">
                  <a:pos x="186" y="26"/>
                </a:cxn>
              </a:cxnLst>
              <a:rect l="0" t="0" r="r" b="b"/>
              <a:pathLst>
                <a:path w="195" h="78">
                  <a:moveTo>
                    <a:pt x="186" y="26"/>
                  </a:moveTo>
                  <a:lnTo>
                    <a:pt x="186" y="2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22" y="13"/>
                  </a:lnTo>
                  <a:lnTo>
                    <a:pt x="82" y="23"/>
                  </a:lnTo>
                  <a:lnTo>
                    <a:pt x="41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3" y="46"/>
                  </a:lnTo>
                  <a:lnTo>
                    <a:pt x="46" y="57"/>
                  </a:lnTo>
                  <a:lnTo>
                    <a:pt x="70" y="64"/>
                  </a:lnTo>
                  <a:lnTo>
                    <a:pt x="95" y="70"/>
                  </a:lnTo>
                  <a:lnTo>
                    <a:pt x="119" y="75"/>
                  </a:lnTo>
                  <a:lnTo>
                    <a:pt x="145" y="78"/>
                  </a:lnTo>
                  <a:lnTo>
                    <a:pt x="169" y="78"/>
                  </a:lnTo>
                  <a:lnTo>
                    <a:pt x="195" y="75"/>
                  </a:lnTo>
                  <a:lnTo>
                    <a:pt x="195" y="75"/>
                  </a:lnTo>
                  <a:lnTo>
                    <a:pt x="177" y="77"/>
                  </a:lnTo>
                  <a:lnTo>
                    <a:pt x="157" y="78"/>
                  </a:lnTo>
                  <a:lnTo>
                    <a:pt x="139" y="77"/>
                  </a:lnTo>
                  <a:lnTo>
                    <a:pt x="120" y="75"/>
                  </a:lnTo>
                  <a:lnTo>
                    <a:pt x="120" y="75"/>
                  </a:lnTo>
                  <a:lnTo>
                    <a:pt x="186" y="26"/>
                  </a:lnTo>
                  <a:lnTo>
                    <a:pt x="186" y="26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Freeform 1165"/>
            <p:cNvSpPr>
              <a:spLocks/>
            </p:cNvSpPr>
            <p:nvPr userDrawn="1"/>
          </p:nvSpPr>
          <p:spPr bwMode="auto">
            <a:xfrm>
              <a:off x="6478561" y="1054078"/>
              <a:ext cx="60325" cy="66675"/>
            </a:xfrm>
            <a:custGeom>
              <a:avLst/>
              <a:gdLst/>
              <a:ahLst/>
              <a:cxnLst>
                <a:cxn ang="0">
                  <a:pos x="31" y="41"/>
                </a:cxn>
                <a:cxn ang="0">
                  <a:pos x="31" y="41"/>
                </a:cxn>
                <a:cxn ang="0">
                  <a:pos x="35" y="24"/>
                </a:cxn>
                <a:cxn ang="0">
                  <a:pos x="35" y="24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9" y="42"/>
                </a:cxn>
                <a:cxn ang="0">
                  <a:pos x="29" y="42"/>
                </a:cxn>
                <a:cxn ang="0">
                  <a:pos x="31" y="41"/>
                </a:cxn>
                <a:cxn ang="0">
                  <a:pos x="31" y="41"/>
                </a:cxn>
              </a:cxnLst>
              <a:rect l="0" t="0" r="r" b="b"/>
              <a:pathLst>
                <a:path w="38" h="42">
                  <a:moveTo>
                    <a:pt x="31" y="41"/>
                  </a:moveTo>
                  <a:lnTo>
                    <a:pt x="31" y="41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1" y="41"/>
                  </a:lnTo>
                  <a:lnTo>
                    <a:pt x="31" y="41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Freeform 1166"/>
            <p:cNvSpPr>
              <a:spLocks/>
            </p:cNvSpPr>
            <p:nvPr userDrawn="1"/>
          </p:nvSpPr>
          <p:spPr bwMode="auto">
            <a:xfrm>
              <a:off x="5892774" y="1239816"/>
              <a:ext cx="450850" cy="350837"/>
            </a:xfrm>
            <a:custGeom>
              <a:avLst/>
              <a:gdLst/>
              <a:ahLst/>
              <a:cxnLst>
                <a:cxn ang="0">
                  <a:pos x="134" y="206"/>
                </a:cxn>
                <a:cxn ang="0">
                  <a:pos x="136" y="206"/>
                </a:cxn>
                <a:cxn ang="0">
                  <a:pos x="150" y="201"/>
                </a:cxn>
                <a:cxn ang="0">
                  <a:pos x="151" y="200"/>
                </a:cxn>
                <a:cxn ang="0">
                  <a:pos x="165" y="195"/>
                </a:cxn>
                <a:cxn ang="0">
                  <a:pos x="166" y="194"/>
                </a:cxn>
                <a:cxn ang="0">
                  <a:pos x="180" y="188"/>
                </a:cxn>
                <a:cxn ang="0">
                  <a:pos x="180" y="188"/>
                </a:cxn>
                <a:cxn ang="0">
                  <a:pos x="194" y="180"/>
                </a:cxn>
                <a:cxn ang="0">
                  <a:pos x="195" y="180"/>
                </a:cxn>
                <a:cxn ang="0">
                  <a:pos x="209" y="172"/>
                </a:cxn>
                <a:cxn ang="0">
                  <a:pos x="209" y="171"/>
                </a:cxn>
                <a:cxn ang="0">
                  <a:pos x="223" y="162"/>
                </a:cxn>
                <a:cxn ang="0">
                  <a:pos x="224" y="162"/>
                </a:cxn>
                <a:cxn ang="0">
                  <a:pos x="238" y="152"/>
                </a:cxn>
                <a:cxn ang="0">
                  <a:pos x="221" y="143"/>
                </a:cxn>
                <a:cxn ang="0">
                  <a:pos x="284" y="0"/>
                </a:cxn>
                <a:cxn ang="0">
                  <a:pos x="237" y="28"/>
                </a:cxn>
                <a:cxn ang="0">
                  <a:pos x="205" y="53"/>
                </a:cxn>
                <a:cxn ang="0">
                  <a:pos x="131" y="101"/>
                </a:cxn>
                <a:cxn ang="0">
                  <a:pos x="92" y="120"/>
                </a:cxn>
                <a:cxn ang="0">
                  <a:pos x="90" y="125"/>
                </a:cxn>
                <a:cxn ang="0">
                  <a:pos x="86" y="124"/>
                </a:cxn>
                <a:cxn ang="0">
                  <a:pos x="38" y="143"/>
                </a:cxn>
                <a:cxn ang="0">
                  <a:pos x="66" y="169"/>
                </a:cxn>
                <a:cxn ang="0">
                  <a:pos x="0" y="218"/>
                </a:cxn>
                <a:cxn ang="0">
                  <a:pos x="19" y="220"/>
                </a:cxn>
                <a:cxn ang="0">
                  <a:pos x="57" y="220"/>
                </a:cxn>
                <a:cxn ang="0">
                  <a:pos x="75" y="218"/>
                </a:cxn>
                <a:cxn ang="0">
                  <a:pos x="75" y="218"/>
                </a:cxn>
                <a:cxn ang="0">
                  <a:pos x="90" y="216"/>
                </a:cxn>
                <a:cxn ang="0">
                  <a:pos x="90" y="216"/>
                </a:cxn>
                <a:cxn ang="0">
                  <a:pos x="104" y="213"/>
                </a:cxn>
                <a:cxn ang="0">
                  <a:pos x="106" y="213"/>
                </a:cxn>
                <a:cxn ang="0">
                  <a:pos x="119" y="210"/>
                </a:cxn>
                <a:cxn ang="0">
                  <a:pos x="121" y="210"/>
                </a:cxn>
                <a:cxn ang="0">
                  <a:pos x="134" y="206"/>
                </a:cxn>
              </a:cxnLst>
              <a:rect l="0" t="0" r="r" b="b"/>
              <a:pathLst>
                <a:path w="284" h="221">
                  <a:moveTo>
                    <a:pt x="134" y="206"/>
                  </a:moveTo>
                  <a:lnTo>
                    <a:pt x="134" y="206"/>
                  </a:lnTo>
                  <a:lnTo>
                    <a:pt x="136" y="206"/>
                  </a:lnTo>
                  <a:lnTo>
                    <a:pt x="136" y="206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51" y="200"/>
                  </a:lnTo>
                  <a:lnTo>
                    <a:pt x="151" y="200"/>
                  </a:lnTo>
                  <a:lnTo>
                    <a:pt x="165" y="195"/>
                  </a:lnTo>
                  <a:lnTo>
                    <a:pt x="165" y="195"/>
                  </a:lnTo>
                  <a:lnTo>
                    <a:pt x="166" y="194"/>
                  </a:lnTo>
                  <a:lnTo>
                    <a:pt x="166" y="194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5" y="180"/>
                  </a:lnTo>
                  <a:lnTo>
                    <a:pt x="195" y="180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24" y="162"/>
                  </a:lnTo>
                  <a:lnTo>
                    <a:pt x="224" y="162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53" y="7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05" y="53"/>
                  </a:lnTo>
                  <a:lnTo>
                    <a:pt x="169" y="78"/>
                  </a:lnTo>
                  <a:lnTo>
                    <a:pt x="131" y="101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0" y="125"/>
                  </a:lnTo>
                  <a:lnTo>
                    <a:pt x="90" y="125"/>
                  </a:lnTo>
                  <a:lnTo>
                    <a:pt x="86" y="124"/>
                  </a:lnTo>
                  <a:lnTo>
                    <a:pt x="86" y="124"/>
                  </a:lnTo>
                  <a:lnTo>
                    <a:pt x="63" y="133"/>
                  </a:lnTo>
                  <a:lnTo>
                    <a:pt x="38" y="143"/>
                  </a:lnTo>
                  <a:lnTo>
                    <a:pt x="38" y="143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19" y="220"/>
                  </a:lnTo>
                  <a:lnTo>
                    <a:pt x="37" y="221"/>
                  </a:lnTo>
                  <a:lnTo>
                    <a:pt x="57" y="220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6" y="213"/>
                  </a:lnTo>
                  <a:lnTo>
                    <a:pt x="106" y="213"/>
                  </a:lnTo>
                  <a:lnTo>
                    <a:pt x="119" y="210"/>
                  </a:lnTo>
                  <a:lnTo>
                    <a:pt x="119" y="210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34" y="206"/>
                  </a:lnTo>
                  <a:lnTo>
                    <a:pt x="134" y="20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3" name="组合 9"/>
          <p:cNvGrpSpPr>
            <a:grpSpLocks/>
          </p:cNvGrpSpPr>
          <p:nvPr userDrawn="1"/>
        </p:nvGrpSpPr>
        <p:grpSpPr bwMode="auto">
          <a:xfrm>
            <a:off x="0" y="5715000"/>
            <a:ext cx="9144000" cy="1143000"/>
            <a:chOff x="1" y="5715016"/>
            <a:chExt cx="9144031" cy="1142984"/>
          </a:xfrm>
        </p:grpSpPr>
        <p:grpSp>
          <p:nvGrpSpPr>
            <p:cNvPr id="134" name="组合 94"/>
            <p:cNvGrpSpPr>
              <a:grpSpLocks/>
            </p:cNvGrpSpPr>
            <p:nvPr/>
          </p:nvGrpSpPr>
          <p:grpSpPr bwMode="auto">
            <a:xfrm>
              <a:off x="1" y="5715018"/>
              <a:ext cx="3498862" cy="1144573"/>
              <a:chOff x="1832222" y="5146263"/>
              <a:chExt cx="3631063" cy="1711450"/>
            </a:xfrm>
          </p:grpSpPr>
          <p:sp>
            <p:nvSpPr>
              <p:cNvPr id="179" name="Freeform 37"/>
              <p:cNvSpPr>
                <a:spLocks/>
              </p:cNvSpPr>
              <p:nvPr/>
            </p:nvSpPr>
            <p:spPr bwMode="auto">
              <a:xfrm>
                <a:off x="1973906" y="6515898"/>
                <a:ext cx="1648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0" name="Freeform 38"/>
              <p:cNvSpPr>
                <a:spLocks noEditPoints="1"/>
              </p:cNvSpPr>
              <p:nvPr/>
            </p:nvSpPr>
            <p:spPr bwMode="auto">
              <a:xfrm>
                <a:off x="1832222" y="5295808"/>
                <a:ext cx="560146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1" name="Freeform 39"/>
              <p:cNvSpPr>
                <a:spLocks/>
              </p:cNvSpPr>
              <p:nvPr/>
            </p:nvSpPr>
            <p:spPr bwMode="auto">
              <a:xfrm>
                <a:off x="2351181" y="6715290"/>
                <a:ext cx="37892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2" name="Freeform 40"/>
              <p:cNvSpPr>
                <a:spLocks/>
              </p:cNvSpPr>
              <p:nvPr/>
            </p:nvSpPr>
            <p:spPr bwMode="auto">
              <a:xfrm>
                <a:off x="4094223" y="6746148"/>
                <a:ext cx="49425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3" name="Freeform 41"/>
              <p:cNvSpPr>
                <a:spLocks noEditPoints="1"/>
              </p:cNvSpPr>
              <p:nvPr/>
            </p:nvSpPr>
            <p:spPr bwMode="auto">
              <a:xfrm>
                <a:off x="3919589" y="5191365"/>
                <a:ext cx="1543695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" name="Freeform 42"/>
              <p:cNvSpPr>
                <a:spLocks noEditPoints="1"/>
              </p:cNvSpPr>
              <p:nvPr/>
            </p:nvSpPr>
            <p:spPr bwMode="auto">
              <a:xfrm>
                <a:off x="3407220" y="5442979"/>
                <a:ext cx="833629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5" name="Freeform 43"/>
              <p:cNvSpPr>
                <a:spLocks/>
              </p:cNvSpPr>
              <p:nvPr/>
            </p:nvSpPr>
            <p:spPr bwMode="auto">
              <a:xfrm>
                <a:off x="4492915" y="6416202"/>
                <a:ext cx="151569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6" name="Freeform 44"/>
              <p:cNvSpPr>
                <a:spLocks/>
              </p:cNvSpPr>
              <p:nvPr/>
            </p:nvSpPr>
            <p:spPr bwMode="auto">
              <a:xfrm>
                <a:off x="4015144" y="6496908"/>
                <a:ext cx="270188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7" name="Freeform 45"/>
              <p:cNvSpPr>
                <a:spLocks/>
              </p:cNvSpPr>
              <p:nvPr/>
            </p:nvSpPr>
            <p:spPr bwMode="auto">
              <a:xfrm>
                <a:off x="4191424" y="6468424"/>
                <a:ext cx="357505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8" name="Freeform 46"/>
              <p:cNvSpPr>
                <a:spLocks/>
              </p:cNvSpPr>
              <p:nvPr/>
            </p:nvSpPr>
            <p:spPr bwMode="auto">
              <a:xfrm>
                <a:off x="3608214" y="6741400"/>
                <a:ext cx="36245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9" name="Freeform 47"/>
              <p:cNvSpPr>
                <a:spLocks/>
              </p:cNvSpPr>
              <p:nvPr/>
            </p:nvSpPr>
            <p:spPr bwMode="auto">
              <a:xfrm>
                <a:off x="3672466" y="6814986"/>
                <a:ext cx="11532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0" name="Freeform 48"/>
              <p:cNvSpPr>
                <a:spLocks/>
              </p:cNvSpPr>
              <p:nvPr/>
            </p:nvSpPr>
            <p:spPr bwMode="auto">
              <a:xfrm>
                <a:off x="4894902" y="6701048"/>
                <a:ext cx="56015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1" name="Freeform 49"/>
              <p:cNvSpPr>
                <a:spLocks/>
              </p:cNvSpPr>
              <p:nvPr/>
            </p:nvSpPr>
            <p:spPr bwMode="auto">
              <a:xfrm>
                <a:off x="5179917" y="6553877"/>
                <a:ext cx="283368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2" name="Freeform 50"/>
              <p:cNvSpPr>
                <a:spLocks/>
              </p:cNvSpPr>
              <p:nvPr/>
            </p:nvSpPr>
            <p:spPr bwMode="auto">
              <a:xfrm>
                <a:off x="4623066" y="6807864"/>
                <a:ext cx="46130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3" name="Freeform 51"/>
              <p:cNvSpPr>
                <a:spLocks/>
              </p:cNvSpPr>
              <p:nvPr/>
            </p:nvSpPr>
            <p:spPr bwMode="auto">
              <a:xfrm>
                <a:off x="4845478" y="6836349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4" name="Freeform 52"/>
              <p:cNvSpPr>
                <a:spLocks/>
              </p:cNvSpPr>
              <p:nvPr/>
            </p:nvSpPr>
            <p:spPr bwMode="auto">
              <a:xfrm>
                <a:off x="5380911" y="6788874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5" name="Freeform 53"/>
              <p:cNvSpPr>
                <a:spLocks/>
              </p:cNvSpPr>
              <p:nvPr/>
            </p:nvSpPr>
            <p:spPr bwMode="auto">
              <a:xfrm>
                <a:off x="3481358" y="6819734"/>
                <a:ext cx="21417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6" name="Freeform 54"/>
              <p:cNvSpPr>
                <a:spLocks noEditPoints="1"/>
              </p:cNvSpPr>
              <p:nvPr/>
            </p:nvSpPr>
            <p:spPr bwMode="auto">
              <a:xfrm>
                <a:off x="2380836" y="5146263"/>
                <a:ext cx="1454731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5328191" y="6779380"/>
                <a:ext cx="14828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9" name="Freeform 56"/>
              <p:cNvSpPr>
                <a:spLocks/>
              </p:cNvSpPr>
              <p:nvPr/>
            </p:nvSpPr>
            <p:spPr bwMode="auto">
              <a:xfrm>
                <a:off x="4878427" y="6831601"/>
                <a:ext cx="1647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0" name="Freeform 59"/>
              <p:cNvSpPr>
                <a:spLocks/>
              </p:cNvSpPr>
              <p:nvPr/>
            </p:nvSpPr>
            <p:spPr bwMode="auto">
              <a:xfrm>
                <a:off x="3847100" y="6660694"/>
                <a:ext cx="4942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组合 95"/>
            <p:cNvGrpSpPr>
              <a:grpSpLocks/>
            </p:cNvGrpSpPr>
            <p:nvPr/>
          </p:nvGrpSpPr>
          <p:grpSpPr bwMode="auto">
            <a:xfrm>
              <a:off x="3500451" y="5715018"/>
              <a:ext cx="3498862" cy="1144573"/>
              <a:chOff x="1832282" y="5146263"/>
              <a:chExt cx="3631141" cy="1711450"/>
            </a:xfrm>
          </p:grpSpPr>
          <p:sp>
            <p:nvSpPr>
              <p:cNvPr id="158" name="Freeform 37"/>
              <p:cNvSpPr>
                <a:spLocks/>
              </p:cNvSpPr>
              <p:nvPr/>
            </p:nvSpPr>
            <p:spPr bwMode="auto">
              <a:xfrm>
                <a:off x="1973969" y="6515898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9" name="Freeform 38"/>
              <p:cNvSpPr>
                <a:spLocks noEditPoints="1"/>
              </p:cNvSpPr>
              <p:nvPr/>
            </p:nvSpPr>
            <p:spPr bwMode="auto">
              <a:xfrm>
                <a:off x="1832282" y="5295808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Freeform 39"/>
              <p:cNvSpPr>
                <a:spLocks/>
              </p:cNvSpPr>
              <p:nvPr/>
            </p:nvSpPr>
            <p:spPr bwMode="auto">
              <a:xfrm>
                <a:off x="2351251" y="6715290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Freeform 40"/>
              <p:cNvSpPr>
                <a:spLocks/>
              </p:cNvSpPr>
              <p:nvPr/>
            </p:nvSpPr>
            <p:spPr bwMode="auto">
              <a:xfrm>
                <a:off x="4094331" y="6746148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Freeform 41"/>
              <p:cNvSpPr>
                <a:spLocks noEditPoints="1"/>
              </p:cNvSpPr>
              <p:nvPr/>
            </p:nvSpPr>
            <p:spPr bwMode="auto">
              <a:xfrm>
                <a:off x="3919693" y="5191365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Freeform 42"/>
              <p:cNvSpPr>
                <a:spLocks noEditPoints="1"/>
              </p:cNvSpPr>
              <p:nvPr/>
            </p:nvSpPr>
            <p:spPr bwMode="auto">
              <a:xfrm>
                <a:off x="3407314" y="5442979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Freeform 43"/>
              <p:cNvSpPr>
                <a:spLocks/>
              </p:cNvSpPr>
              <p:nvPr/>
            </p:nvSpPr>
            <p:spPr bwMode="auto">
              <a:xfrm>
                <a:off x="4493031" y="6416202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Freeform 44"/>
              <p:cNvSpPr>
                <a:spLocks/>
              </p:cNvSpPr>
              <p:nvPr/>
            </p:nvSpPr>
            <p:spPr bwMode="auto">
              <a:xfrm>
                <a:off x="4015250" y="6496908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Freeform 45"/>
              <p:cNvSpPr>
                <a:spLocks/>
              </p:cNvSpPr>
              <p:nvPr/>
            </p:nvSpPr>
            <p:spPr bwMode="auto">
              <a:xfrm>
                <a:off x="4191535" y="6468424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Freeform 46"/>
              <p:cNvSpPr>
                <a:spLocks/>
              </p:cNvSpPr>
              <p:nvPr/>
            </p:nvSpPr>
            <p:spPr bwMode="auto">
              <a:xfrm>
                <a:off x="3608312" y="6741400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Freeform 47"/>
              <p:cNvSpPr>
                <a:spLocks/>
              </p:cNvSpPr>
              <p:nvPr/>
            </p:nvSpPr>
            <p:spPr bwMode="auto">
              <a:xfrm>
                <a:off x="3672565" y="6814986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Freeform 48"/>
              <p:cNvSpPr>
                <a:spLocks/>
              </p:cNvSpPr>
              <p:nvPr/>
            </p:nvSpPr>
            <p:spPr bwMode="auto">
              <a:xfrm>
                <a:off x="4895027" y="6701048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0" name="Freeform 49"/>
              <p:cNvSpPr>
                <a:spLocks/>
              </p:cNvSpPr>
              <p:nvPr/>
            </p:nvSpPr>
            <p:spPr bwMode="auto">
              <a:xfrm>
                <a:off x="5180049" y="6553877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1" name="Freeform 50"/>
              <p:cNvSpPr>
                <a:spLocks/>
              </p:cNvSpPr>
              <p:nvPr/>
            </p:nvSpPr>
            <p:spPr bwMode="auto">
              <a:xfrm>
                <a:off x="4623186" y="6807864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2" name="Freeform 51"/>
              <p:cNvSpPr>
                <a:spLocks/>
              </p:cNvSpPr>
              <p:nvPr/>
            </p:nvSpPr>
            <p:spPr bwMode="auto">
              <a:xfrm>
                <a:off x="4845601" y="6836349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3" name="Freeform 52"/>
              <p:cNvSpPr>
                <a:spLocks/>
              </p:cNvSpPr>
              <p:nvPr/>
            </p:nvSpPr>
            <p:spPr bwMode="auto">
              <a:xfrm>
                <a:off x="5381047" y="6788874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4" name="Freeform 53"/>
              <p:cNvSpPr>
                <a:spLocks/>
              </p:cNvSpPr>
              <p:nvPr/>
            </p:nvSpPr>
            <p:spPr bwMode="auto">
              <a:xfrm>
                <a:off x="3481452" y="6819734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5" name="Freeform 54"/>
              <p:cNvSpPr>
                <a:spLocks noEditPoints="1"/>
              </p:cNvSpPr>
              <p:nvPr/>
            </p:nvSpPr>
            <p:spPr bwMode="auto">
              <a:xfrm>
                <a:off x="2380907" y="5146263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6" name="Freeform 55"/>
              <p:cNvSpPr>
                <a:spLocks/>
              </p:cNvSpPr>
              <p:nvPr/>
            </p:nvSpPr>
            <p:spPr bwMode="auto">
              <a:xfrm>
                <a:off x="5328326" y="6779380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7" name="Freeform 56"/>
              <p:cNvSpPr>
                <a:spLocks/>
              </p:cNvSpPr>
              <p:nvPr/>
            </p:nvSpPr>
            <p:spPr bwMode="auto">
              <a:xfrm>
                <a:off x="4878552" y="6831601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8" name="Freeform 59"/>
              <p:cNvSpPr>
                <a:spLocks/>
              </p:cNvSpPr>
              <p:nvPr/>
            </p:nvSpPr>
            <p:spPr bwMode="auto">
              <a:xfrm>
                <a:off x="3847202" y="6660694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6" name="组合 117"/>
            <p:cNvGrpSpPr>
              <a:grpSpLocks/>
            </p:cNvGrpSpPr>
            <p:nvPr/>
          </p:nvGrpSpPr>
          <p:grpSpPr bwMode="auto">
            <a:xfrm>
              <a:off x="5643583" y="5715018"/>
              <a:ext cx="3498862" cy="1144573"/>
              <a:chOff x="1832242" y="5146263"/>
              <a:chExt cx="3631141" cy="1711450"/>
            </a:xfrm>
          </p:grpSpPr>
          <p:sp>
            <p:nvSpPr>
              <p:cNvPr id="137" name="Freeform 37"/>
              <p:cNvSpPr>
                <a:spLocks/>
              </p:cNvSpPr>
              <p:nvPr/>
            </p:nvSpPr>
            <p:spPr bwMode="auto">
              <a:xfrm>
                <a:off x="1973929" y="6515898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8" name="Freeform 38"/>
              <p:cNvSpPr>
                <a:spLocks noEditPoints="1"/>
              </p:cNvSpPr>
              <p:nvPr/>
            </p:nvSpPr>
            <p:spPr bwMode="auto">
              <a:xfrm>
                <a:off x="1832242" y="5295808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9" name="Freeform 39"/>
              <p:cNvSpPr>
                <a:spLocks/>
              </p:cNvSpPr>
              <p:nvPr/>
            </p:nvSpPr>
            <p:spPr bwMode="auto">
              <a:xfrm>
                <a:off x="2351211" y="6715290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0" name="Freeform 40"/>
              <p:cNvSpPr>
                <a:spLocks/>
              </p:cNvSpPr>
              <p:nvPr/>
            </p:nvSpPr>
            <p:spPr bwMode="auto">
              <a:xfrm>
                <a:off x="4094291" y="6746148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" name="Freeform 41"/>
              <p:cNvSpPr>
                <a:spLocks noEditPoints="1"/>
              </p:cNvSpPr>
              <p:nvPr/>
            </p:nvSpPr>
            <p:spPr bwMode="auto">
              <a:xfrm>
                <a:off x="3919653" y="5191365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2" name="Freeform 42"/>
              <p:cNvSpPr>
                <a:spLocks noEditPoints="1"/>
              </p:cNvSpPr>
              <p:nvPr/>
            </p:nvSpPr>
            <p:spPr bwMode="auto">
              <a:xfrm>
                <a:off x="3407274" y="5442979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3" name="Freeform 43"/>
              <p:cNvSpPr>
                <a:spLocks/>
              </p:cNvSpPr>
              <p:nvPr/>
            </p:nvSpPr>
            <p:spPr bwMode="auto">
              <a:xfrm>
                <a:off x="4492991" y="6416202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" name="Freeform 44"/>
              <p:cNvSpPr>
                <a:spLocks/>
              </p:cNvSpPr>
              <p:nvPr/>
            </p:nvSpPr>
            <p:spPr bwMode="auto">
              <a:xfrm>
                <a:off x="4015210" y="6496908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5" name="Freeform 45"/>
              <p:cNvSpPr>
                <a:spLocks/>
              </p:cNvSpPr>
              <p:nvPr/>
            </p:nvSpPr>
            <p:spPr bwMode="auto">
              <a:xfrm>
                <a:off x="4191495" y="6468424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" name="Freeform 46"/>
              <p:cNvSpPr>
                <a:spLocks/>
              </p:cNvSpPr>
              <p:nvPr/>
            </p:nvSpPr>
            <p:spPr bwMode="auto">
              <a:xfrm>
                <a:off x="3608272" y="6741400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7" name="Freeform 47"/>
              <p:cNvSpPr>
                <a:spLocks/>
              </p:cNvSpPr>
              <p:nvPr/>
            </p:nvSpPr>
            <p:spPr bwMode="auto">
              <a:xfrm>
                <a:off x="3672525" y="6814986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8" name="Freeform 48"/>
              <p:cNvSpPr>
                <a:spLocks/>
              </p:cNvSpPr>
              <p:nvPr/>
            </p:nvSpPr>
            <p:spPr bwMode="auto">
              <a:xfrm>
                <a:off x="4894987" y="6701048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9" name="Freeform 49"/>
              <p:cNvSpPr>
                <a:spLocks/>
              </p:cNvSpPr>
              <p:nvPr/>
            </p:nvSpPr>
            <p:spPr bwMode="auto">
              <a:xfrm>
                <a:off x="5180009" y="6553877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0" name="Freeform 50"/>
              <p:cNvSpPr>
                <a:spLocks/>
              </p:cNvSpPr>
              <p:nvPr/>
            </p:nvSpPr>
            <p:spPr bwMode="auto">
              <a:xfrm>
                <a:off x="4623146" y="6807864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1" name="Freeform 51"/>
              <p:cNvSpPr>
                <a:spLocks/>
              </p:cNvSpPr>
              <p:nvPr/>
            </p:nvSpPr>
            <p:spPr bwMode="auto">
              <a:xfrm>
                <a:off x="4845561" y="6836349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2" name="Freeform 52"/>
              <p:cNvSpPr>
                <a:spLocks/>
              </p:cNvSpPr>
              <p:nvPr/>
            </p:nvSpPr>
            <p:spPr bwMode="auto">
              <a:xfrm>
                <a:off x="5381007" y="6788874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3" name="Freeform 53"/>
              <p:cNvSpPr>
                <a:spLocks/>
              </p:cNvSpPr>
              <p:nvPr/>
            </p:nvSpPr>
            <p:spPr bwMode="auto">
              <a:xfrm>
                <a:off x="3481412" y="6819734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" name="Freeform 54"/>
              <p:cNvSpPr>
                <a:spLocks noEditPoints="1"/>
              </p:cNvSpPr>
              <p:nvPr/>
            </p:nvSpPr>
            <p:spPr bwMode="auto">
              <a:xfrm>
                <a:off x="2380867" y="5146263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Freeform 55"/>
              <p:cNvSpPr>
                <a:spLocks/>
              </p:cNvSpPr>
              <p:nvPr/>
            </p:nvSpPr>
            <p:spPr bwMode="auto">
              <a:xfrm>
                <a:off x="5328286" y="6779380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Freeform 56"/>
              <p:cNvSpPr>
                <a:spLocks/>
              </p:cNvSpPr>
              <p:nvPr/>
            </p:nvSpPr>
            <p:spPr bwMode="auto">
              <a:xfrm>
                <a:off x="4878512" y="6831601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Freeform 59"/>
              <p:cNvSpPr>
                <a:spLocks/>
              </p:cNvSpPr>
              <p:nvPr/>
            </p:nvSpPr>
            <p:spPr bwMode="auto">
              <a:xfrm>
                <a:off x="3847162" y="6660694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1" name="AutoShape 1268"/>
          <p:cNvSpPr>
            <a:spLocks noChangeAspect="1" noChangeArrowheads="1"/>
          </p:cNvSpPr>
          <p:nvPr/>
        </p:nvSpPr>
        <p:spPr bwMode="auto">
          <a:xfrm>
            <a:off x="142875" y="0"/>
            <a:ext cx="8858250" cy="6858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8" name="文本占位符 2"/>
          <p:cNvSpPr>
            <a:spLocks noGrp="1"/>
          </p:cNvSpPr>
          <p:nvPr>
            <p:ph type="body" idx="1"/>
          </p:nvPr>
        </p:nvSpPr>
        <p:spPr>
          <a:xfrm>
            <a:off x="785786" y="92867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202" name="标题 1"/>
          <p:cNvSpPr>
            <a:spLocks noGrp="1"/>
          </p:cNvSpPr>
          <p:nvPr>
            <p:ph type="title"/>
          </p:nvPr>
        </p:nvSpPr>
        <p:spPr>
          <a:xfrm>
            <a:off x="-14262" y="2786058"/>
            <a:ext cx="7443782" cy="1143000"/>
          </a:xfrm>
        </p:spPr>
        <p:txBody>
          <a:bodyPr/>
          <a:lstStyle>
            <a:lvl1pPr>
              <a:defRPr sz="96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851EB-F8FA-4244-B347-F24557575EDC}" type="datetimeFigureOut">
              <a:rPr lang="zh-CN" altLang="en-US"/>
              <a:pPr>
                <a:defRPr/>
              </a:pPr>
              <a:t>2015-11-29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7EC7F-6B97-4C94-A906-D21F436847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6D31A-75F7-422A-B45C-DF6FB5EF9877}" type="datetimeFigureOut">
              <a:rPr lang="zh-CN" altLang="en-US"/>
              <a:pPr>
                <a:defRPr/>
              </a:pPr>
              <a:t>2015-11-29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99FE-6D89-4048-BE5B-ECF85AAD00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3F46-90E1-4239-9B89-F51DEC6E932D}" type="datetimeFigureOut">
              <a:rPr lang="zh-CN" altLang="en-US"/>
              <a:pPr>
                <a:defRPr/>
              </a:pPr>
              <a:t>2015-11-29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E698-CA26-4FDC-B07B-143F958B8F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83"/>
          <p:cNvGrpSpPr>
            <a:grpSpLocks/>
          </p:cNvGrpSpPr>
          <p:nvPr userDrawn="1"/>
        </p:nvGrpSpPr>
        <p:grpSpPr bwMode="auto">
          <a:xfrm rot="-3450999">
            <a:off x="270669" y="5630069"/>
            <a:ext cx="969962" cy="1244600"/>
            <a:chOff x="6321399" y="2903515"/>
            <a:chExt cx="1290638" cy="1638300"/>
          </a:xfrm>
        </p:grpSpPr>
        <p:sp>
          <p:nvSpPr>
            <p:cNvPr id="5" name="Freeform 1220"/>
            <p:cNvSpPr>
              <a:spLocks/>
            </p:cNvSpPr>
            <p:nvPr userDrawn="1"/>
          </p:nvSpPr>
          <p:spPr bwMode="auto">
            <a:xfrm>
              <a:off x="6321399" y="2903515"/>
              <a:ext cx="1290638" cy="1638300"/>
            </a:xfrm>
            <a:custGeom>
              <a:avLst/>
              <a:gdLst/>
              <a:ahLst/>
              <a:cxnLst>
                <a:cxn ang="0">
                  <a:pos x="745" y="756"/>
                </a:cxn>
                <a:cxn ang="0">
                  <a:pos x="722" y="804"/>
                </a:cxn>
                <a:cxn ang="0">
                  <a:pos x="696" y="845"/>
                </a:cxn>
                <a:cxn ang="0">
                  <a:pos x="669" y="883"/>
                </a:cxn>
                <a:cxn ang="0">
                  <a:pos x="640" y="916"/>
                </a:cxn>
                <a:cxn ang="0">
                  <a:pos x="608" y="945"/>
                </a:cxn>
                <a:cxn ang="0">
                  <a:pos x="574" y="970"/>
                </a:cxn>
                <a:cxn ang="0">
                  <a:pos x="541" y="989"/>
                </a:cxn>
                <a:cxn ang="0">
                  <a:pos x="506" y="1006"/>
                </a:cxn>
                <a:cxn ang="0">
                  <a:pos x="469" y="1018"/>
                </a:cxn>
                <a:cxn ang="0">
                  <a:pos x="433" y="1028"/>
                </a:cxn>
                <a:cxn ang="0">
                  <a:pos x="396" y="1031"/>
                </a:cxn>
                <a:cxn ang="0">
                  <a:pos x="358" y="1032"/>
                </a:cxn>
                <a:cxn ang="0">
                  <a:pos x="321" y="1029"/>
                </a:cxn>
                <a:cxn ang="0">
                  <a:pos x="248" y="1012"/>
                </a:cxn>
                <a:cxn ang="0">
                  <a:pos x="213" y="999"/>
                </a:cxn>
                <a:cxn ang="0">
                  <a:pos x="180" y="982"/>
                </a:cxn>
                <a:cxn ang="0">
                  <a:pos x="148" y="960"/>
                </a:cxn>
                <a:cxn ang="0">
                  <a:pos x="119" y="938"/>
                </a:cxn>
                <a:cxn ang="0">
                  <a:pos x="93" y="910"/>
                </a:cxn>
                <a:cxn ang="0">
                  <a:pos x="70" y="881"/>
                </a:cxn>
                <a:cxn ang="0">
                  <a:pos x="50" y="849"/>
                </a:cxn>
                <a:cxn ang="0">
                  <a:pos x="32" y="814"/>
                </a:cxn>
                <a:cxn ang="0">
                  <a:pos x="18" y="778"/>
                </a:cxn>
                <a:cxn ang="0">
                  <a:pos x="9" y="738"/>
                </a:cxn>
                <a:cxn ang="0">
                  <a:pos x="2" y="697"/>
                </a:cxn>
                <a:cxn ang="0">
                  <a:pos x="0" y="656"/>
                </a:cxn>
                <a:cxn ang="0">
                  <a:pos x="2" y="612"/>
                </a:cxn>
                <a:cxn ang="0">
                  <a:pos x="6" y="566"/>
                </a:cxn>
                <a:cxn ang="0">
                  <a:pos x="17" y="519"/>
                </a:cxn>
                <a:cxn ang="0">
                  <a:pos x="31" y="471"/>
                </a:cxn>
                <a:cxn ang="0">
                  <a:pos x="50" y="423"/>
                </a:cxn>
                <a:cxn ang="0">
                  <a:pos x="62" y="398"/>
                </a:cxn>
                <a:cxn ang="0">
                  <a:pos x="87" y="351"/>
                </a:cxn>
                <a:cxn ang="0">
                  <a:pos x="133" y="282"/>
                </a:cxn>
                <a:cxn ang="0">
                  <a:pos x="203" y="197"/>
                </a:cxn>
                <a:cxn ang="0">
                  <a:pos x="282" y="124"/>
                </a:cxn>
                <a:cxn ang="0">
                  <a:pos x="323" y="92"/>
                </a:cxn>
                <a:cxn ang="0">
                  <a:pos x="366" y="64"/>
                </a:cxn>
                <a:cxn ang="0">
                  <a:pos x="408" y="42"/>
                </a:cxn>
                <a:cxn ang="0">
                  <a:pos x="451" y="23"/>
                </a:cxn>
                <a:cxn ang="0">
                  <a:pos x="494" y="10"/>
                </a:cxn>
                <a:cxn ang="0">
                  <a:pos x="535" y="2"/>
                </a:cxn>
                <a:cxn ang="0">
                  <a:pos x="574" y="0"/>
                </a:cxn>
                <a:cxn ang="0">
                  <a:pos x="612" y="7"/>
                </a:cxn>
                <a:cxn ang="0">
                  <a:pos x="649" y="17"/>
                </a:cxn>
                <a:cxn ang="0">
                  <a:pos x="666" y="26"/>
                </a:cxn>
                <a:cxn ang="0">
                  <a:pos x="698" y="49"/>
                </a:cxn>
                <a:cxn ang="0">
                  <a:pos x="725" y="78"/>
                </a:cxn>
                <a:cxn ang="0">
                  <a:pos x="748" y="112"/>
                </a:cxn>
                <a:cxn ang="0">
                  <a:pos x="768" y="151"/>
                </a:cxn>
                <a:cxn ang="0">
                  <a:pos x="785" y="196"/>
                </a:cxn>
                <a:cxn ang="0">
                  <a:pos x="797" y="244"/>
                </a:cxn>
                <a:cxn ang="0">
                  <a:pos x="806" y="295"/>
                </a:cxn>
                <a:cxn ang="0">
                  <a:pos x="813" y="375"/>
                </a:cxn>
                <a:cxn ang="0">
                  <a:pos x="810" y="487"/>
                </a:cxn>
                <a:cxn ang="0">
                  <a:pos x="795" y="599"/>
                </a:cxn>
                <a:cxn ang="0">
                  <a:pos x="781" y="654"/>
                </a:cxn>
                <a:cxn ang="0">
                  <a:pos x="765" y="706"/>
                </a:cxn>
                <a:cxn ang="0">
                  <a:pos x="745" y="756"/>
                </a:cxn>
              </a:cxnLst>
              <a:rect l="0" t="0" r="r" b="b"/>
              <a:pathLst>
                <a:path w="813" h="1032">
                  <a:moveTo>
                    <a:pt x="745" y="756"/>
                  </a:moveTo>
                  <a:lnTo>
                    <a:pt x="745" y="756"/>
                  </a:lnTo>
                  <a:lnTo>
                    <a:pt x="733" y="781"/>
                  </a:lnTo>
                  <a:lnTo>
                    <a:pt x="722" y="804"/>
                  </a:lnTo>
                  <a:lnTo>
                    <a:pt x="710" y="825"/>
                  </a:lnTo>
                  <a:lnTo>
                    <a:pt x="696" y="845"/>
                  </a:lnTo>
                  <a:lnTo>
                    <a:pt x="682" y="864"/>
                  </a:lnTo>
                  <a:lnTo>
                    <a:pt x="669" y="883"/>
                  </a:lnTo>
                  <a:lnTo>
                    <a:pt x="654" y="900"/>
                  </a:lnTo>
                  <a:lnTo>
                    <a:pt x="640" y="916"/>
                  </a:lnTo>
                  <a:lnTo>
                    <a:pt x="623" y="932"/>
                  </a:lnTo>
                  <a:lnTo>
                    <a:pt x="608" y="945"/>
                  </a:lnTo>
                  <a:lnTo>
                    <a:pt x="591" y="957"/>
                  </a:lnTo>
                  <a:lnTo>
                    <a:pt x="574" y="970"/>
                  </a:lnTo>
                  <a:lnTo>
                    <a:pt x="558" y="980"/>
                  </a:lnTo>
                  <a:lnTo>
                    <a:pt x="541" y="989"/>
                  </a:lnTo>
                  <a:lnTo>
                    <a:pt x="523" y="999"/>
                  </a:lnTo>
                  <a:lnTo>
                    <a:pt x="506" y="1006"/>
                  </a:lnTo>
                  <a:lnTo>
                    <a:pt x="487" y="1012"/>
                  </a:lnTo>
                  <a:lnTo>
                    <a:pt x="469" y="1018"/>
                  </a:lnTo>
                  <a:lnTo>
                    <a:pt x="451" y="1023"/>
                  </a:lnTo>
                  <a:lnTo>
                    <a:pt x="433" y="1028"/>
                  </a:lnTo>
                  <a:lnTo>
                    <a:pt x="414" y="1029"/>
                  </a:lnTo>
                  <a:lnTo>
                    <a:pt x="396" y="1031"/>
                  </a:lnTo>
                  <a:lnTo>
                    <a:pt x="378" y="1032"/>
                  </a:lnTo>
                  <a:lnTo>
                    <a:pt x="358" y="1032"/>
                  </a:lnTo>
                  <a:lnTo>
                    <a:pt x="340" y="1031"/>
                  </a:lnTo>
                  <a:lnTo>
                    <a:pt x="321" y="1029"/>
                  </a:lnTo>
                  <a:lnTo>
                    <a:pt x="285" y="1023"/>
                  </a:lnTo>
                  <a:lnTo>
                    <a:pt x="248" y="1012"/>
                  </a:lnTo>
                  <a:lnTo>
                    <a:pt x="213" y="999"/>
                  </a:lnTo>
                  <a:lnTo>
                    <a:pt x="213" y="999"/>
                  </a:lnTo>
                  <a:lnTo>
                    <a:pt x="197" y="991"/>
                  </a:lnTo>
                  <a:lnTo>
                    <a:pt x="180" y="982"/>
                  </a:lnTo>
                  <a:lnTo>
                    <a:pt x="163" y="971"/>
                  </a:lnTo>
                  <a:lnTo>
                    <a:pt x="148" y="960"/>
                  </a:lnTo>
                  <a:lnTo>
                    <a:pt x="134" y="950"/>
                  </a:lnTo>
                  <a:lnTo>
                    <a:pt x="119" y="938"/>
                  </a:lnTo>
                  <a:lnTo>
                    <a:pt x="107" y="924"/>
                  </a:lnTo>
                  <a:lnTo>
                    <a:pt x="93" y="910"/>
                  </a:lnTo>
                  <a:lnTo>
                    <a:pt x="81" y="896"/>
                  </a:lnTo>
                  <a:lnTo>
                    <a:pt x="70" y="881"/>
                  </a:lnTo>
                  <a:lnTo>
                    <a:pt x="59" y="864"/>
                  </a:lnTo>
                  <a:lnTo>
                    <a:pt x="50" y="849"/>
                  </a:lnTo>
                  <a:lnTo>
                    <a:pt x="41" y="831"/>
                  </a:lnTo>
                  <a:lnTo>
                    <a:pt x="32" y="814"/>
                  </a:lnTo>
                  <a:lnTo>
                    <a:pt x="26" y="796"/>
                  </a:lnTo>
                  <a:lnTo>
                    <a:pt x="18" y="778"/>
                  </a:lnTo>
                  <a:lnTo>
                    <a:pt x="14" y="758"/>
                  </a:lnTo>
                  <a:lnTo>
                    <a:pt x="9" y="738"/>
                  </a:lnTo>
                  <a:lnTo>
                    <a:pt x="5" y="718"/>
                  </a:lnTo>
                  <a:lnTo>
                    <a:pt x="2" y="697"/>
                  </a:lnTo>
                  <a:lnTo>
                    <a:pt x="0" y="677"/>
                  </a:lnTo>
                  <a:lnTo>
                    <a:pt x="0" y="656"/>
                  </a:lnTo>
                  <a:lnTo>
                    <a:pt x="0" y="633"/>
                  </a:lnTo>
                  <a:lnTo>
                    <a:pt x="2" y="612"/>
                  </a:lnTo>
                  <a:lnTo>
                    <a:pt x="3" y="589"/>
                  </a:lnTo>
                  <a:lnTo>
                    <a:pt x="6" y="566"/>
                  </a:lnTo>
                  <a:lnTo>
                    <a:pt x="11" y="543"/>
                  </a:lnTo>
                  <a:lnTo>
                    <a:pt x="17" y="519"/>
                  </a:lnTo>
                  <a:lnTo>
                    <a:pt x="23" y="496"/>
                  </a:lnTo>
                  <a:lnTo>
                    <a:pt x="31" y="471"/>
                  </a:lnTo>
                  <a:lnTo>
                    <a:pt x="40" y="447"/>
                  </a:lnTo>
                  <a:lnTo>
                    <a:pt x="50" y="423"/>
                  </a:lnTo>
                  <a:lnTo>
                    <a:pt x="50" y="423"/>
                  </a:lnTo>
                  <a:lnTo>
                    <a:pt x="62" y="398"/>
                  </a:lnTo>
                  <a:lnTo>
                    <a:pt x="75" y="375"/>
                  </a:lnTo>
                  <a:lnTo>
                    <a:pt x="87" y="351"/>
                  </a:lnTo>
                  <a:lnTo>
                    <a:pt x="102" y="328"/>
                  </a:lnTo>
                  <a:lnTo>
                    <a:pt x="133" y="282"/>
                  </a:lnTo>
                  <a:lnTo>
                    <a:pt x="166" y="238"/>
                  </a:lnTo>
                  <a:lnTo>
                    <a:pt x="203" y="197"/>
                  </a:lnTo>
                  <a:lnTo>
                    <a:pt x="242" y="159"/>
                  </a:lnTo>
                  <a:lnTo>
                    <a:pt x="282" y="124"/>
                  </a:lnTo>
                  <a:lnTo>
                    <a:pt x="302" y="107"/>
                  </a:lnTo>
                  <a:lnTo>
                    <a:pt x="323" y="92"/>
                  </a:lnTo>
                  <a:lnTo>
                    <a:pt x="344" y="78"/>
                  </a:lnTo>
                  <a:lnTo>
                    <a:pt x="366" y="64"/>
                  </a:lnTo>
                  <a:lnTo>
                    <a:pt x="387" y="52"/>
                  </a:lnTo>
                  <a:lnTo>
                    <a:pt x="408" y="42"/>
                  </a:lnTo>
                  <a:lnTo>
                    <a:pt x="430" y="31"/>
                  </a:lnTo>
                  <a:lnTo>
                    <a:pt x="451" y="23"/>
                  </a:lnTo>
                  <a:lnTo>
                    <a:pt x="472" y="16"/>
                  </a:lnTo>
                  <a:lnTo>
                    <a:pt x="494" y="10"/>
                  </a:lnTo>
                  <a:lnTo>
                    <a:pt x="513" y="5"/>
                  </a:lnTo>
                  <a:lnTo>
                    <a:pt x="535" y="2"/>
                  </a:lnTo>
                  <a:lnTo>
                    <a:pt x="555" y="0"/>
                  </a:lnTo>
                  <a:lnTo>
                    <a:pt x="574" y="0"/>
                  </a:lnTo>
                  <a:lnTo>
                    <a:pt x="594" y="2"/>
                  </a:lnTo>
                  <a:lnTo>
                    <a:pt x="612" y="7"/>
                  </a:lnTo>
                  <a:lnTo>
                    <a:pt x="631" y="11"/>
                  </a:lnTo>
                  <a:lnTo>
                    <a:pt x="649" y="17"/>
                  </a:lnTo>
                  <a:lnTo>
                    <a:pt x="649" y="17"/>
                  </a:lnTo>
                  <a:lnTo>
                    <a:pt x="666" y="26"/>
                  </a:lnTo>
                  <a:lnTo>
                    <a:pt x="682" y="37"/>
                  </a:lnTo>
                  <a:lnTo>
                    <a:pt x="698" y="49"/>
                  </a:lnTo>
                  <a:lnTo>
                    <a:pt x="711" y="63"/>
                  </a:lnTo>
                  <a:lnTo>
                    <a:pt x="725" y="78"/>
                  </a:lnTo>
                  <a:lnTo>
                    <a:pt x="737" y="95"/>
                  </a:lnTo>
                  <a:lnTo>
                    <a:pt x="748" y="112"/>
                  </a:lnTo>
                  <a:lnTo>
                    <a:pt x="759" y="132"/>
                  </a:lnTo>
                  <a:lnTo>
                    <a:pt x="768" y="151"/>
                  </a:lnTo>
                  <a:lnTo>
                    <a:pt x="777" y="174"/>
                  </a:lnTo>
                  <a:lnTo>
                    <a:pt x="785" y="196"/>
                  </a:lnTo>
                  <a:lnTo>
                    <a:pt x="791" y="220"/>
                  </a:lnTo>
                  <a:lnTo>
                    <a:pt x="797" y="244"/>
                  </a:lnTo>
                  <a:lnTo>
                    <a:pt x="803" y="269"/>
                  </a:lnTo>
                  <a:lnTo>
                    <a:pt x="806" y="295"/>
                  </a:lnTo>
                  <a:lnTo>
                    <a:pt x="810" y="320"/>
                  </a:lnTo>
                  <a:lnTo>
                    <a:pt x="813" y="375"/>
                  </a:lnTo>
                  <a:lnTo>
                    <a:pt x="813" y="430"/>
                  </a:lnTo>
                  <a:lnTo>
                    <a:pt x="810" y="487"/>
                  </a:lnTo>
                  <a:lnTo>
                    <a:pt x="804" y="543"/>
                  </a:lnTo>
                  <a:lnTo>
                    <a:pt x="795" y="599"/>
                  </a:lnTo>
                  <a:lnTo>
                    <a:pt x="789" y="627"/>
                  </a:lnTo>
                  <a:lnTo>
                    <a:pt x="781" y="654"/>
                  </a:lnTo>
                  <a:lnTo>
                    <a:pt x="774" y="680"/>
                  </a:lnTo>
                  <a:lnTo>
                    <a:pt x="765" y="706"/>
                  </a:lnTo>
                  <a:lnTo>
                    <a:pt x="756" y="732"/>
                  </a:lnTo>
                  <a:lnTo>
                    <a:pt x="745" y="756"/>
                  </a:lnTo>
                  <a:lnTo>
                    <a:pt x="745" y="756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1221"/>
            <p:cNvSpPr>
              <a:spLocks/>
            </p:cNvSpPr>
            <p:nvPr userDrawn="1"/>
          </p:nvSpPr>
          <p:spPr bwMode="auto">
            <a:xfrm>
              <a:off x="6499063" y="3176265"/>
              <a:ext cx="223908" cy="240313"/>
            </a:xfrm>
            <a:custGeom>
              <a:avLst/>
              <a:gdLst/>
              <a:ahLst/>
              <a:cxnLst>
                <a:cxn ang="0">
                  <a:pos x="122" y="22"/>
                </a:cxn>
                <a:cxn ang="0">
                  <a:pos x="122" y="2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8" y="31"/>
                </a:cxn>
                <a:cxn ang="0">
                  <a:pos x="50" y="61"/>
                </a:cxn>
                <a:cxn ang="0">
                  <a:pos x="24" y="93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1" y="140"/>
                </a:cxn>
                <a:cxn ang="0">
                  <a:pos x="32" y="146"/>
                </a:cxn>
                <a:cxn ang="0">
                  <a:pos x="44" y="151"/>
                </a:cxn>
                <a:cxn ang="0">
                  <a:pos x="44" y="151"/>
                </a:cxn>
                <a:cxn ang="0">
                  <a:pos x="67" y="119"/>
                </a:cxn>
                <a:cxn ang="0">
                  <a:pos x="91" y="90"/>
                </a:cxn>
                <a:cxn ang="0">
                  <a:pos x="116" y="63"/>
                </a:cxn>
                <a:cxn ang="0">
                  <a:pos x="140" y="37"/>
                </a:cxn>
                <a:cxn ang="0">
                  <a:pos x="140" y="37"/>
                </a:cxn>
                <a:cxn ang="0">
                  <a:pos x="131" y="31"/>
                </a:cxn>
                <a:cxn ang="0">
                  <a:pos x="122" y="22"/>
                </a:cxn>
                <a:cxn ang="0">
                  <a:pos x="122" y="22"/>
                </a:cxn>
              </a:cxnLst>
              <a:rect l="0" t="0" r="r" b="b"/>
              <a:pathLst>
                <a:path w="140" h="151">
                  <a:moveTo>
                    <a:pt x="122" y="22"/>
                  </a:moveTo>
                  <a:lnTo>
                    <a:pt x="122" y="2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78" y="31"/>
                  </a:lnTo>
                  <a:lnTo>
                    <a:pt x="50" y="61"/>
                  </a:lnTo>
                  <a:lnTo>
                    <a:pt x="24" y="9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1" y="140"/>
                  </a:lnTo>
                  <a:lnTo>
                    <a:pt x="32" y="146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1" y="90"/>
                  </a:lnTo>
                  <a:lnTo>
                    <a:pt x="116" y="63"/>
                  </a:lnTo>
                  <a:lnTo>
                    <a:pt x="140" y="37"/>
                  </a:lnTo>
                  <a:lnTo>
                    <a:pt x="140" y="37"/>
                  </a:lnTo>
                  <a:lnTo>
                    <a:pt x="131" y="31"/>
                  </a:lnTo>
                  <a:lnTo>
                    <a:pt x="122" y="22"/>
                  </a:lnTo>
                  <a:lnTo>
                    <a:pt x="122" y="22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1222"/>
            <p:cNvSpPr>
              <a:spLocks/>
            </p:cNvSpPr>
            <p:nvPr userDrawn="1"/>
          </p:nvSpPr>
          <p:spPr bwMode="auto">
            <a:xfrm>
              <a:off x="6326516" y="3585947"/>
              <a:ext cx="128853" cy="305092"/>
            </a:xfrm>
            <a:custGeom>
              <a:avLst/>
              <a:gdLst/>
              <a:ahLst/>
              <a:cxnLst>
                <a:cxn ang="0">
                  <a:pos x="70" y="33"/>
                </a:cxn>
                <a:cxn ang="0">
                  <a:pos x="70" y="33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29" y="44"/>
                </a:cxn>
                <a:cxn ang="0">
                  <a:pos x="15" y="88"/>
                </a:cxn>
                <a:cxn ang="0">
                  <a:pos x="6" y="131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13" y="181"/>
                </a:cxn>
                <a:cxn ang="0">
                  <a:pos x="29" y="187"/>
                </a:cxn>
                <a:cxn ang="0">
                  <a:pos x="29" y="187"/>
                </a:cxn>
                <a:cxn ang="0">
                  <a:pos x="42" y="192"/>
                </a:cxn>
                <a:cxn ang="0">
                  <a:pos x="42" y="192"/>
                </a:cxn>
                <a:cxn ang="0">
                  <a:pos x="50" y="154"/>
                </a:cxn>
                <a:cxn ang="0">
                  <a:pos x="59" y="116"/>
                </a:cxn>
                <a:cxn ang="0">
                  <a:pos x="70" y="80"/>
                </a:cxn>
                <a:cxn ang="0">
                  <a:pos x="82" y="47"/>
                </a:cxn>
                <a:cxn ang="0">
                  <a:pos x="82" y="47"/>
                </a:cxn>
                <a:cxn ang="0">
                  <a:pos x="76" y="41"/>
                </a:cxn>
                <a:cxn ang="0">
                  <a:pos x="70" y="33"/>
                </a:cxn>
                <a:cxn ang="0">
                  <a:pos x="70" y="33"/>
                </a:cxn>
              </a:cxnLst>
              <a:rect l="0" t="0" r="r" b="b"/>
              <a:pathLst>
                <a:path w="82" h="192">
                  <a:moveTo>
                    <a:pt x="70" y="33"/>
                  </a:moveTo>
                  <a:lnTo>
                    <a:pt x="70" y="3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9" y="44"/>
                  </a:lnTo>
                  <a:lnTo>
                    <a:pt x="15" y="88"/>
                  </a:lnTo>
                  <a:lnTo>
                    <a:pt x="6" y="131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3" y="181"/>
                  </a:lnTo>
                  <a:lnTo>
                    <a:pt x="29" y="187"/>
                  </a:lnTo>
                  <a:lnTo>
                    <a:pt x="29" y="187"/>
                  </a:lnTo>
                  <a:lnTo>
                    <a:pt x="42" y="192"/>
                  </a:lnTo>
                  <a:lnTo>
                    <a:pt x="42" y="192"/>
                  </a:lnTo>
                  <a:lnTo>
                    <a:pt x="50" y="154"/>
                  </a:lnTo>
                  <a:lnTo>
                    <a:pt x="59" y="116"/>
                  </a:lnTo>
                  <a:lnTo>
                    <a:pt x="70" y="80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76" y="41"/>
                  </a:lnTo>
                  <a:lnTo>
                    <a:pt x="70" y="33"/>
                  </a:lnTo>
                  <a:lnTo>
                    <a:pt x="70" y="33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1223"/>
            <p:cNvSpPr>
              <a:spLocks/>
            </p:cNvSpPr>
            <p:nvPr userDrawn="1"/>
          </p:nvSpPr>
          <p:spPr bwMode="auto">
            <a:xfrm>
              <a:off x="6796277" y="2901359"/>
              <a:ext cx="802689" cy="511969"/>
            </a:xfrm>
            <a:custGeom>
              <a:avLst/>
              <a:gdLst/>
              <a:ahLst/>
              <a:cxnLst>
                <a:cxn ang="0">
                  <a:pos x="259" y="17"/>
                </a:cxn>
                <a:cxn ang="0">
                  <a:pos x="193" y="64"/>
                </a:cxn>
                <a:cxn ang="0">
                  <a:pos x="137" y="113"/>
                </a:cxn>
                <a:cxn ang="0">
                  <a:pos x="149" y="119"/>
                </a:cxn>
                <a:cxn ang="0">
                  <a:pos x="161" y="128"/>
                </a:cxn>
                <a:cxn ang="0">
                  <a:pos x="184" y="147"/>
                </a:cxn>
                <a:cxn ang="0">
                  <a:pos x="218" y="180"/>
                </a:cxn>
                <a:cxn ang="0">
                  <a:pos x="243" y="197"/>
                </a:cxn>
                <a:cxn ang="0">
                  <a:pos x="257" y="202"/>
                </a:cxn>
                <a:cxn ang="0">
                  <a:pos x="291" y="206"/>
                </a:cxn>
                <a:cxn ang="0">
                  <a:pos x="342" y="206"/>
                </a:cxn>
                <a:cxn ang="0">
                  <a:pos x="376" y="211"/>
                </a:cxn>
                <a:cxn ang="0">
                  <a:pos x="391" y="215"/>
                </a:cxn>
                <a:cxn ang="0">
                  <a:pos x="416" y="231"/>
                </a:cxn>
                <a:cxn ang="0">
                  <a:pos x="437" y="255"/>
                </a:cxn>
                <a:cxn ang="0">
                  <a:pos x="481" y="304"/>
                </a:cxn>
                <a:cxn ang="0">
                  <a:pos x="493" y="316"/>
                </a:cxn>
                <a:cxn ang="0">
                  <a:pos x="505" y="322"/>
                </a:cxn>
                <a:cxn ang="0">
                  <a:pos x="499" y="276"/>
                </a:cxn>
                <a:cxn ang="0">
                  <a:pos x="478" y="191"/>
                </a:cxn>
                <a:cxn ang="0">
                  <a:pos x="463" y="153"/>
                </a:cxn>
                <a:cxn ang="0">
                  <a:pos x="446" y="118"/>
                </a:cxn>
                <a:cxn ang="0">
                  <a:pos x="426" y="86"/>
                </a:cxn>
                <a:cxn ang="0">
                  <a:pos x="403" y="60"/>
                </a:cxn>
                <a:cxn ang="0">
                  <a:pos x="377" y="37"/>
                </a:cxn>
                <a:cxn ang="0">
                  <a:pos x="364" y="43"/>
                </a:cxn>
                <a:cxn ang="0">
                  <a:pos x="342" y="48"/>
                </a:cxn>
                <a:cxn ang="0">
                  <a:pos x="329" y="46"/>
                </a:cxn>
                <a:cxn ang="0">
                  <a:pos x="323" y="43"/>
                </a:cxn>
                <a:cxn ang="0">
                  <a:pos x="303" y="23"/>
                </a:cxn>
                <a:cxn ang="0">
                  <a:pos x="286" y="2"/>
                </a:cxn>
                <a:cxn ang="0">
                  <a:pos x="253" y="0"/>
                </a:cxn>
                <a:cxn ang="0">
                  <a:pos x="218" y="4"/>
                </a:cxn>
                <a:cxn ang="0">
                  <a:pos x="181" y="11"/>
                </a:cxn>
                <a:cxn ang="0">
                  <a:pos x="146" y="23"/>
                </a:cxn>
                <a:cxn ang="0">
                  <a:pos x="71" y="58"/>
                </a:cxn>
                <a:cxn ang="0">
                  <a:pos x="0" y="106"/>
                </a:cxn>
                <a:cxn ang="0">
                  <a:pos x="16" y="112"/>
                </a:cxn>
                <a:cxn ang="0">
                  <a:pos x="35" y="115"/>
                </a:cxn>
                <a:cxn ang="0">
                  <a:pos x="53" y="115"/>
                </a:cxn>
                <a:cxn ang="0">
                  <a:pos x="73" y="112"/>
                </a:cxn>
                <a:cxn ang="0">
                  <a:pos x="144" y="69"/>
                </a:cxn>
                <a:cxn ang="0">
                  <a:pos x="204" y="40"/>
                </a:cxn>
                <a:cxn ang="0">
                  <a:pos x="259" y="17"/>
                </a:cxn>
              </a:cxnLst>
              <a:rect l="0" t="0" r="r" b="b"/>
              <a:pathLst>
                <a:path w="505" h="322">
                  <a:moveTo>
                    <a:pt x="259" y="17"/>
                  </a:moveTo>
                  <a:lnTo>
                    <a:pt x="259" y="17"/>
                  </a:lnTo>
                  <a:lnTo>
                    <a:pt x="225" y="42"/>
                  </a:lnTo>
                  <a:lnTo>
                    <a:pt x="193" y="64"/>
                  </a:lnTo>
                  <a:lnTo>
                    <a:pt x="164" y="89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49" y="119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73" y="136"/>
                  </a:lnTo>
                  <a:lnTo>
                    <a:pt x="184" y="147"/>
                  </a:lnTo>
                  <a:lnTo>
                    <a:pt x="205" y="170"/>
                  </a:lnTo>
                  <a:lnTo>
                    <a:pt x="218" y="180"/>
                  </a:lnTo>
                  <a:lnTo>
                    <a:pt x="230" y="189"/>
                  </a:lnTo>
                  <a:lnTo>
                    <a:pt x="243" y="197"/>
                  </a:lnTo>
                  <a:lnTo>
                    <a:pt x="257" y="202"/>
                  </a:lnTo>
                  <a:lnTo>
                    <a:pt x="257" y="202"/>
                  </a:lnTo>
                  <a:lnTo>
                    <a:pt x="274" y="205"/>
                  </a:lnTo>
                  <a:lnTo>
                    <a:pt x="291" y="206"/>
                  </a:lnTo>
                  <a:lnTo>
                    <a:pt x="326" y="206"/>
                  </a:lnTo>
                  <a:lnTo>
                    <a:pt x="342" y="206"/>
                  </a:lnTo>
                  <a:lnTo>
                    <a:pt x="359" y="208"/>
                  </a:lnTo>
                  <a:lnTo>
                    <a:pt x="376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403" y="221"/>
                  </a:lnTo>
                  <a:lnTo>
                    <a:pt x="416" y="231"/>
                  </a:lnTo>
                  <a:lnTo>
                    <a:pt x="426" y="243"/>
                  </a:lnTo>
                  <a:lnTo>
                    <a:pt x="437" y="255"/>
                  </a:lnTo>
                  <a:lnTo>
                    <a:pt x="460" y="281"/>
                  </a:lnTo>
                  <a:lnTo>
                    <a:pt x="481" y="304"/>
                  </a:lnTo>
                  <a:lnTo>
                    <a:pt x="481" y="304"/>
                  </a:lnTo>
                  <a:lnTo>
                    <a:pt x="493" y="316"/>
                  </a:lnTo>
                  <a:lnTo>
                    <a:pt x="499" y="319"/>
                  </a:lnTo>
                  <a:lnTo>
                    <a:pt x="505" y="322"/>
                  </a:lnTo>
                  <a:lnTo>
                    <a:pt x="505" y="322"/>
                  </a:lnTo>
                  <a:lnTo>
                    <a:pt x="499" y="276"/>
                  </a:lnTo>
                  <a:lnTo>
                    <a:pt x="490" y="232"/>
                  </a:lnTo>
                  <a:lnTo>
                    <a:pt x="478" y="191"/>
                  </a:lnTo>
                  <a:lnTo>
                    <a:pt x="470" y="171"/>
                  </a:lnTo>
                  <a:lnTo>
                    <a:pt x="463" y="153"/>
                  </a:lnTo>
                  <a:lnTo>
                    <a:pt x="455" y="135"/>
                  </a:lnTo>
                  <a:lnTo>
                    <a:pt x="446" y="118"/>
                  </a:lnTo>
                  <a:lnTo>
                    <a:pt x="437" y="101"/>
                  </a:lnTo>
                  <a:lnTo>
                    <a:pt x="426" y="86"/>
                  </a:lnTo>
                  <a:lnTo>
                    <a:pt x="414" y="72"/>
                  </a:lnTo>
                  <a:lnTo>
                    <a:pt x="403" y="60"/>
                  </a:lnTo>
                  <a:lnTo>
                    <a:pt x="390" y="48"/>
                  </a:lnTo>
                  <a:lnTo>
                    <a:pt x="377" y="37"/>
                  </a:lnTo>
                  <a:lnTo>
                    <a:pt x="377" y="37"/>
                  </a:lnTo>
                  <a:lnTo>
                    <a:pt x="364" y="43"/>
                  </a:lnTo>
                  <a:lnTo>
                    <a:pt x="350" y="46"/>
                  </a:lnTo>
                  <a:lnTo>
                    <a:pt x="342" y="48"/>
                  </a:lnTo>
                  <a:lnTo>
                    <a:pt x="336" y="48"/>
                  </a:lnTo>
                  <a:lnTo>
                    <a:pt x="329" y="46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12" y="34"/>
                  </a:lnTo>
                  <a:lnTo>
                    <a:pt x="303" y="23"/>
                  </a:lnTo>
                  <a:lnTo>
                    <a:pt x="286" y="2"/>
                  </a:lnTo>
                  <a:lnTo>
                    <a:pt x="286" y="2"/>
                  </a:lnTo>
                  <a:lnTo>
                    <a:pt x="269" y="0"/>
                  </a:lnTo>
                  <a:lnTo>
                    <a:pt x="253" y="0"/>
                  </a:lnTo>
                  <a:lnTo>
                    <a:pt x="234" y="2"/>
                  </a:lnTo>
                  <a:lnTo>
                    <a:pt x="218" y="4"/>
                  </a:lnTo>
                  <a:lnTo>
                    <a:pt x="199" y="7"/>
                  </a:lnTo>
                  <a:lnTo>
                    <a:pt x="181" y="11"/>
                  </a:lnTo>
                  <a:lnTo>
                    <a:pt x="164" y="17"/>
                  </a:lnTo>
                  <a:lnTo>
                    <a:pt x="146" y="23"/>
                  </a:lnTo>
                  <a:lnTo>
                    <a:pt x="108" y="39"/>
                  </a:lnTo>
                  <a:lnTo>
                    <a:pt x="71" y="58"/>
                  </a:lnTo>
                  <a:lnTo>
                    <a:pt x="35" y="80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6" y="112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44" y="115"/>
                  </a:lnTo>
                  <a:lnTo>
                    <a:pt x="53" y="115"/>
                  </a:lnTo>
                  <a:lnTo>
                    <a:pt x="73" y="112"/>
                  </a:lnTo>
                  <a:lnTo>
                    <a:pt x="73" y="112"/>
                  </a:lnTo>
                  <a:lnTo>
                    <a:pt x="109" y="89"/>
                  </a:lnTo>
                  <a:lnTo>
                    <a:pt x="144" y="69"/>
                  </a:lnTo>
                  <a:lnTo>
                    <a:pt x="176" y="52"/>
                  </a:lnTo>
                  <a:lnTo>
                    <a:pt x="204" y="40"/>
                  </a:lnTo>
                  <a:lnTo>
                    <a:pt x="243" y="23"/>
                  </a:lnTo>
                  <a:lnTo>
                    <a:pt x="259" y="17"/>
                  </a:lnTo>
                  <a:lnTo>
                    <a:pt x="259" y="17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1224"/>
            <p:cNvSpPr>
              <a:spLocks/>
            </p:cNvSpPr>
            <p:nvPr userDrawn="1"/>
          </p:nvSpPr>
          <p:spPr bwMode="auto">
            <a:xfrm>
              <a:off x="6375598" y="4191878"/>
              <a:ext cx="606240" cy="298822"/>
            </a:xfrm>
            <a:custGeom>
              <a:avLst/>
              <a:gdLst/>
              <a:ahLst/>
              <a:cxnLst>
                <a:cxn ang="0">
                  <a:pos x="383" y="119"/>
                </a:cxn>
                <a:cxn ang="0">
                  <a:pos x="383" y="119"/>
                </a:cxn>
                <a:cxn ang="0">
                  <a:pos x="367" y="120"/>
                </a:cxn>
                <a:cxn ang="0">
                  <a:pos x="350" y="123"/>
                </a:cxn>
                <a:cxn ang="0">
                  <a:pos x="318" y="129"/>
                </a:cxn>
                <a:cxn ang="0">
                  <a:pos x="303" y="131"/>
                </a:cxn>
                <a:cxn ang="0">
                  <a:pos x="286" y="129"/>
                </a:cxn>
                <a:cxn ang="0">
                  <a:pos x="271" y="126"/>
                </a:cxn>
                <a:cxn ang="0">
                  <a:pos x="254" y="119"/>
                </a:cxn>
                <a:cxn ang="0">
                  <a:pos x="254" y="119"/>
                </a:cxn>
                <a:cxn ang="0">
                  <a:pos x="239" y="109"/>
                </a:cxn>
                <a:cxn ang="0">
                  <a:pos x="223" y="97"/>
                </a:cxn>
                <a:cxn ang="0">
                  <a:pos x="195" y="70"/>
                </a:cxn>
                <a:cxn ang="0">
                  <a:pos x="166" y="42"/>
                </a:cxn>
                <a:cxn ang="0">
                  <a:pos x="152" y="29"/>
                </a:cxn>
                <a:cxn ang="0">
                  <a:pos x="135" y="16"/>
                </a:cxn>
                <a:cxn ang="0">
                  <a:pos x="135" y="16"/>
                </a:cxn>
                <a:cxn ang="0">
                  <a:pos x="128" y="12"/>
                </a:cxn>
                <a:cxn ang="0">
                  <a:pos x="118" y="7"/>
                </a:cxn>
                <a:cxn ang="0">
                  <a:pos x="111" y="4"/>
                </a:cxn>
                <a:cxn ang="0">
                  <a:pos x="102" y="3"/>
                </a:cxn>
                <a:cxn ang="0">
                  <a:pos x="85" y="0"/>
                </a:cxn>
                <a:cxn ang="0">
                  <a:pos x="68" y="1"/>
                </a:cxn>
                <a:cxn ang="0">
                  <a:pos x="35" y="4"/>
                </a:cxn>
                <a:cxn ang="0">
                  <a:pos x="18" y="4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3" y="32"/>
                </a:cxn>
                <a:cxn ang="0">
                  <a:pos x="32" y="61"/>
                </a:cxn>
                <a:cxn ang="0">
                  <a:pos x="50" y="87"/>
                </a:cxn>
                <a:cxn ang="0">
                  <a:pos x="73" y="111"/>
                </a:cxn>
                <a:cxn ang="0">
                  <a:pos x="96" y="134"/>
                </a:cxn>
                <a:cxn ang="0">
                  <a:pos x="121" y="154"/>
                </a:cxn>
                <a:cxn ang="0">
                  <a:pos x="150" y="170"/>
                </a:cxn>
                <a:cxn ang="0">
                  <a:pos x="179" y="186"/>
                </a:cxn>
                <a:cxn ang="0">
                  <a:pos x="179" y="186"/>
                </a:cxn>
                <a:cxn ang="0">
                  <a:pos x="188" y="189"/>
                </a:cxn>
                <a:cxn ang="0">
                  <a:pos x="188" y="189"/>
                </a:cxn>
                <a:cxn ang="0">
                  <a:pos x="216" y="184"/>
                </a:cxn>
                <a:cxn ang="0">
                  <a:pos x="242" y="176"/>
                </a:cxn>
                <a:cxn ang="0">
                  <a:pos x="266" y="169"/>
                </a:cxn>
                <a:cxn ang="0">
                  <a:pos x="290" y="161"/>
                </a:cxn>
                <a:cxn ang="0">
                  <a:pos x="315" y="151"/>
                </a:cxn>
                <a:cxn ang="0">
                  <a:pos x="338" y="141"/>
                </a:cxn>
                <a:cxn ang="0">
                  <a:pos x="383" y="119"/>
                </a:cxn>
                <a:cxn ang="0">
                  <a:pos x="383" y="119"/>
                </a:cxn>
              </a:cxnLst>
              <a:rect l="0" t="0" r="r" b="b"/>
              <a:pathLst>
                <a:path w="383" h="189">
                  <a:moveTo>
                    <a:pt x="383" y="119"/>
                  </a:moveTo>
                  <a:lnTo>
                    <a:pt x="383" y="119"/>
                  </a:lnTo>
                  <a:lnTo>
                    <a:pt x="367" y="120"/>
                  </a:lnTo>
                  <a:lnTo>
                    <a:pt x="350" y="123"/>
                  </a:lnTo>
                  <a:lnTo>
                    <a:pt x="318" y="129"/>
                  </a:lnTo>
                  <a:lnTo>
                    <a:pt x="303" y="131"/>
                  </a:lnTo>
                  <a:lnTo>
                    <a:pt x="286" y="129"/>
                  </a:lnTo>
                  <a:lnTo>
                    <a:pt x="271" y="126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39" y="109"/>
                  </a:lnTo>
                  <a:lnTo>
                    <a:pt x="223" y="97"/>
                  </a:lnTo>
                  <a:lnTo>
                    <a:pt x="195" y="70"/>
                  </a:lnTo>
                  <a:lnTo>
                    <a:pt x="166" y="42"/>
                  </a:lnTo>
                  <a:lnTo>
                    <a:pt x="152" y="29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28" y="12"/>
                  </a:lnTo>
                  <a:lnTo>
                    <a:pt x="118" y="7"/>
                  </a:lnTo>
                  <a:lnTo>
                    <a:pt x="111" y="4"/>
                  </a:lnTo>
                  <a:lnTo>
                    <a:pt x="102" y="3"/>
                  </a:lnTo>
                  <a:lnTo>
                    <a:pt x="85" y="0"/>
                  </a:lnTo>
                  <a:lnTo>
                    <a:pt x="68" y="1"/>
                  </a:lnTo>
                  <a:lnTo>
                    <a:pt x="35" y="4"/>
                  </a:lnTo>
                  <a:lnTo>
                    <a:pt x="18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" y="32"/>
                  </a:lnTo>
                  <a:lnTo>
                    <a:pt x="32" y="61"/>
                  </a:lnTo>
                  <a:lnTo>
                    <a:pt x="50" y="87"/>
                  </a:lnTo>
                  <a:lnTo>
                    <a:pt x="73" y="111"/>
                  </a:lnTo>
                  <a:lnTo>
                    <a:pt x="96" y="134"/>
                  </a:lnTo>
                  <a:lnTo>
                    <a:pt x="121" y="154"/>
                  </a:lnTo>
                  <a:lnTo>
                    <a:pt x="150" y="170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216" y="184"/>
                  </a:lnTo>
                  <a:lnTo>
                    <a:pt x="242" y="176"/>
                  </a:lnTo>
                  <a:lnTo>
                    <a:pt x="266" y="169"/>
                  </a:lnTo>
                  <a:lnTo>
                    <a:pt x="290" y="161"/>
                  </a:lnTo>
                  <a:lnTo>
                    <a:pt x="315" y="151"/>
                  </a:lnTo>
                  <a:lnTo>
                    <a:pt x="338" y="141"/>
                  </a:lnTo>
                  <a:lnTo>
                    <a:pt x="383" y="119"/>
                  </a:lnTo>
                  <a:lnTo>
                    <a:pt x="383" y="119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225"/>
            <p:cNvSpPr>
              <a:spLocks/>
            </p:cNvSpPr>
            <p:nvPr userDrawn="1"/>
          </p:nvSpPr>
          <p:spPr bwMode="auto">
            <a:xfrm>
              <a:off x="6753098" y="3224403"/>
              <a:ext cx="859721" cy="610183"/>
            </a:xfrm>
            <a:custGeom>
              <a:avLst/>
              <a:gdLst/>
              <a:ahLst/>
              <a:cxnLst>
                <a:cxn ang="0">
                  <a:pos x="542" y="220"/>
                </a:cxn>
                <a:cxn ang="0">
                  <a:pos x="514" y="223"/>
                </a:cxn>
                <a:cxn ang="0">
                  <a:pos x="501" y="221"/>
                </a:cxn>
                <a:cxn ang="0">
                  <a:pos x="488" y="215"/>
                </a:cxn>
                <a:cxn ang="0">
                  <a:pos x="465" y="195"/>
                </a:cxn>
                <a:cxn ang="0">
                  <a:pos x="454" y="180"/>
                </a:cxn>
                <a:cxn ang="0">
                  <a:pos x="413" y="124"/>
                </a:cxn>
                <a:cxn ang="0">
                  <a:pos x="389" y="99"/>
                </a:cxn>
                <a:cxn ang="0">
                  <a:pos x="369" y="87"/>
                </a:cxn>
                <a:cxn ang="0">
                  <a:pos x="363" y="85"/>
                </a:cxn>
                <a:cxn ang="0">
                  <a:pos x="347" y="84"/>
                </a:cxn>
                <a:cxn ang="0">
                  <a:pos x="303" y="92"/>
                </a:cxn>
                <a:cxn ang="0">
                  <a:pos x="273" y="96"/>
                </a:cxn>
                <a:cxn ang="0">
                  <a:pos x="258" y="95"/>
                </a:cxn>
                <a:cxn ang="0">
                  <a:pos x="242" y="87"/>
                </a:cxn>
                <a:cxn ang="0">
                  <a:pos x="230" y="79"/>
                </a:cxn>
                <a:cxn ang="0">
                  <a:pos x="197" y="47"/>
                </a:cxn>
                <a:cxn ang="0">
                  <a:pos x="165" y="17"/>
                </a:cxn>
                <a:cxn ang="0">
                  <a:pos x="153" y="8"/>
                </a:cxn>
                <a:cxn ang="0">
                  <a:pos x="136" y="2"/>
                </a:cxn>
                <a:cxn ang="0">
                  <a:pos x="119" y="0"/>
                </a:cxn>
                <a:cxn ang="0">
                  <a:pos x="82" y="6"/>
                </a:cxn>
                <a:cxn ang="0">
                  <a:pos x="58" y="38"/>
                </a:cxn>
                <a:cxn ang="0">
                  <a:pos x="17" y="102"/>
                </a:cxn>
                <a:cxn ang="0">
                  <a:pos x="0" y="134"/>
                </a:cxn>
                <a:cxn ang="0">
                  <a:pos x="31" y="145"/>
                </a:cxn>
                <a:cxn ang="0">
                  <a:pos x="57" y="162"/>
                </a:cxn>
                <a:cxn ang="0">
                  <a:pos x="72" y="172"/>
                </a:cxn>
                <a:cxn ang="0">
                  <a:pos x="114" y="212"/>
                </a:cxn>
                <a:cxn ang="0">
                  <a:pos x="145" y="236"/>
                </a:cxn>
                <a:cxn ang="0">
                  <a:pos x="178" y="253"/>
                </a:cxn>
                <a:cxn ang="0">
                  <a:pos x="200" y="258"/>
                </a:cxn>
                <a:cxn ang="0">
                  <a:pos x="264" y="264"/>
                </a:cxn>
                <a:cxn ang="0">
                  <a:pos x="305" y="267"/>
                </a:cxn>
                <a:cxn ang="0">
                  <a:pos x="346" y="276"/>
                </a:cxn>
                <a:cxn ang="0">
                  <a:pos x="361" y="284"/>
                </a:cxn>
                <a:cxn ang="0">
                  <a:pos x="392" y="305"/>
                </a:cxn>
                <a:cxn ang="0">
                  <a:pos x="436" y="343"/>
                </a:cxn>
                <a:cxn ang="0">
                  <a:pos x="463" y="366"/>
                </a:cxn>
                <a:cxn ang="0">
                  <a:pos x="477" y="377"/>
                </a:cxn>
                <a:cxn ang="0">
                  <a:pos x="492" y="384"/>
                </a:cxn>
                <a:cxn ang="0">
                  <a:pos x="538" y="299"/>
                </a:cxn>
                <a:cxn ang="0">
                  <a:pos x="542" y="259"/>
                </a:cxn>
                <a:cxn ang="0">
                  <a:pos x="542" y="220"/>
                </a:cxn>
              </a:cxnLst>
              <a:rect l="0" t="0" r="r" b="b"/>
              <a:pathLst>
                <a:path w="542" h="384">
                  <a:moveTo>
                    <a:pt x="542" y="220"/>
                  </a:moveTo>
                  <a:lnTo>
                    <a:pt x="542" y="220"/>
                  </a:lnTo>
                  <a:lnTo>
                    <a:pt x="524" y="223"/>
                  </a:lnTo>
                  <a:lnTo>
                    <a:pt x="514" y="223"/>
                  </a:lnTo>
                  <a:lnTo>
                    <a:pt x="501" y="221"/>
                  </a:lnTo>
                  <a:lnTo>
                    <a:pt x="501" y="221"/>
                  </a:lnTo>
                  <a:lnTo>
                    <a:pt x="495" y="218"/>
                  </a:lnTo>
                  <a:lnTo>
                    <a:pt x="488" y="215"/>
                  </a:lnTo>
                  <a:lnTo>
                    <a:pt x="475" y="206"/>
                  </a:lnTo>
                  <a:lnTo>
                    <a:pt x="465" y="195"/>
                  </a:lnTo>
                  <a:lnTo>
                    <a:pt x="454" y="180"/>
                  </a:lnTo>
                  <a:lnTo>
                    <a:pt x="454" y="180"/>
                  </a:lnTo>
                  <a:lnTo>
                    <a:pt x="434" y="153"/>
                  </a:lnTo>
                  <a:lnTo>
                    <a:pt x="413" y="124"/>
                  </a:lnTo>
                  <a:lnTo>
                    <a:pt x="401" y="110"/>
                  </a:lnTo>
                  <a:lnTo>
                    <a:pt x="389" y="99"/>
                  </a:lnTo>
                  <a:lnTo>
                    <a:pt x="376" y="90"/>
                  </a:lnTo>
                  <a:lnTo>
                    <a:pt x="369" y="87"/>
                  </a:lnTo>
                  <a:lnTo>
                    <a:pt x="363" y="85"/>
                  </a:lnTo>
                  <a:lnTo>
                    <a:pt x="363" y="85"/>
                  </a:lnTo>
                  <a:lnTo>
                    <a:pt x="355" y="84"/>
                  </a:lnTo>
                  <a:lnTo>
                    <a:pt x="347" y="84"/>
                  </a:lnTo>
                  <a:lnTo>
                    <a:pt x="334" y="85"/>
                  </a:lnTo>
                  <a:lnTo>
                    <a:pt x="303" y="92"/>
                  </a:lnTo>
                  <a:lnTo>
                    <a:pt x="288" y="95"/>
                  </a:lnTo>
                  <a:lnTo>
                    <a:pt x="273" y="96"/>
                  </a:lnTo>
                  <a:lnTo>
                    <a:pt x="265" y="96"/>
                  </a:lnTo>
                  <a:lnTo>
                    <a:pt x="258" y="95"/>
                  </a:lnTo>
                  <a:lnTo>
                    <a:pt x="250" y="92"/>
                  </a:lnTo>
                  <a:lnTo>
                    <a:pt x="242" y="87"/>
                  </a:lnTo>
                  <a:lnTo>
                    <a:pt x="242" y="87"/>
                  </a:lnTo>
                  <a:lnTo>
                    <a:pt x="230" y="79"/>
                  </a:lnTo>
                  <a:lnTo>
                    <a:pt x="218" y="69"/>
                  </a:lnTo>
                  <a:lnTo>
                    <a:pt x="197" y="47"/>
                  </a:lnTo>
                  <a:lnTo>
                    <a:pt x="175" y="26"/>
                  </a:lnTo>
                  <a:lnTo>
                    <a:pt x="165" y="17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45" y="5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01" y="2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58" y="38"/>
                  </a:lnTo>
                  <a:lnTo>
                    <a:pt x="37" y="70"/>
                  </a:lnTo>
                  <a:lnTo>
                    <a:pt x="17" y="10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5" y="139"/>
                  </a:lnTo>
                  <a:lnTo>
                    <a:pt x="31" y="145"/>
                  </a:lnTo>
                  <a:lnTo>
                    <a:pt x="43" y="153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72" y="172"/>
                  </a:lnTo>
                  <a:lnTo>
                    <a:pt x="85" y="185"/>
                  </a:lnTo>
                  <a:lnTo>
                    <a:pt x="114" y="212"/>
                  </a:lnTo>
                  <a:lnTo>
                    <a:pt x="130" y="226"/>
                  </a:lnTo>
                  <a:lnTo>
                    <a:pt x="145" y="236"/>
                  </a:lnTo>
                  <a:lnTo>
                    <a:pt x="162" y="247"/>
                  </a:lnTo>
                  <a:lnTo>
                    <a:pt x="178" y="253"/>
                  </a:lnTo>
                  <a:lnTo>
                    <a:pt x="178" y="253"/>
                  </a:lnTo>
                  <a:lnTo>
                    <a:pt x="200" y="258"/>
                  </a:lnTo>
                  <a:lnTo>
                    <a:pt x="220" y="261"/>
                  </a:lnTo>
                  <a:lnTo>
                    <a:pt x="264" y="264"/>
                  </a:lnTo>
                  <a:lnTo>
                    <a:pt x="285" y="265"/>
                  </a:lnTo>
                  <a:lnTo>
                    <a:pt x="305" y="267"/>
                  </a:lnTo>
                  <a:lnTo>
                    <a:pt x="326" y="270"/>
                  </a:lnTo>
                  <a:lnTo>
                    <a:pt x="346" y="276"/>
                  </a:lnTo>
                  <a:lnTo>
                    <a:pt x="346" y="276"/>
                  </a:lnTo>
                  <a:lnTo>
                    <a:pt x="361" y="284"/>
                  </a:lnTo>
                  <a:lnTo>
                    <a:pt x="376" y="293"/>
                  </a:lnTo>
                  <a:lnTo>
                    <a:pt x="392" y="305"/>
                  </a:lnTo>
                  <a:lnTo>
                    <a:pt x="407" y="317"/>
                  </a:lnTo>
                  <a:lnTo>
                    <a:pt x="436" y="343"/>
                  </a:lnTo>
                  <a:lnTo>
                    <a:pt x="450" y="355"/>
                  </a:lnTo>
                  <a:lnTo>
                    <a:pt x="463" y="366"/>
                  </a:lnTo>
                  <a:lnTo>
                    <a:pt x="463" y="366"/>
                  </a:lnTo>
                  <a:lnTo>
                    <a:pt x="477" y="377"/>
                  </a:lnTo>
                  <a:lnTo>
                    <a:pt x="492" y="384"/>
                  </a:lnTo>
                  <a:lnTo>
                    <a:pt x="492" y="384"/>
                  </a:lnTo>
                  <a:lnTo>
                    <a:pt x="520" y="337"/>
                  </a:lnTo>
                  <a:lnTo>
                    <a:pt x="538" y="299"/>
                  </a:lnTo>
                  <a:lnTo>
                    <a:pt x="538" y="299"/>
                  </a:lnTo>
                  <a:lnTo>
                    <a:pt x="542" y="259"/>
                  </a:lnTo>
                  <a:lnTo>
                    <a:pt x="542" y="220"/>
                  </a:lnTo>
                  <a:lnTo>
                    <a:pt x="542" y="22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226"/>
            <p:cNvSpPr>
              <a:spLocks/>
            </p:cNvSpPr>
            <p:nvPr userDrawn="1"/>
          </p:nvSpPr>
          <p:spPr bwMode="auto">
            <a:xfrm>
              <a:off x="6625204" y="3684614"/>
              <a:ext cx="747768" cy="530776"/>
            </a:xfrm>
            <a:custGeom>
              <a:avLst/>
              <a:gdLst/>
              <a:ahLst/>
              <a:cxnLst>
                <a:cxn ang="0">
                  <a:pos x="451" y="210"/>
                </a:cxn>
                <a:cxn ang="0">
                  <a:pos x="398" y="153"/>
                </a:cxn>
                <a:cxn ang="0">
                  <a:pos x="369" y="128"/>
                </a:cxn>
                <a:cxn ang="0">
                  <a:pos x="344" y="116"/>
                </a:cxn>
                <a:cxn ang="0">
                  <a:pos x="335" y="113"/>
                </a:cxn>
                <a:cxn ang="0">
                  <a:pos x="317" y="111"/>
                </a:cxn>
                <a:cxn ang="0">
                  <a:pos x="264" y="119"/>
                </a:cxn>
                <a:cxn ang="0">
                  <a:pos x="227" y="121"/>
                </a:cxn>
                <a:cxn ang="0">
                  <a:pos x="209" y="118"/>
                </a:cxn>
                <a:cxn ang="0">
                  <a:pos x="190" y="110"/>
                </a:cxn>
                <a:cxn ang="0">
                  <a:pos x="175" y="99"/>
                </a:cxn>
                <a:cxn ang="0">
                  <a:pos x="134" y="63"/>
                </a:cxn>
                <a:cxn ang="0">
                  <a:pos x="93" y="25"/>
                </a:cxn>
                <a:cxn ang="0">
                  <a:pos x="79" y="14"/>
                </a:cxn>
                <a:cxn ang="0">
                  <a:pos x="64" y="6"/>
                </a:cxn>
                <a:cxn ang="0">
                  <a:pos x="34" y="0"/>
                </a:cxn>
                <a:cxn ang="0">
                  <a:pos x="18" y="0"/>
                </a:cxn>
                <a:cxn ang="0">
                  <a:pos x="5" y="75"/>
                </a:cxn>
                <a:cxn ang="0">
                  <a:pos x="0" y="134"/>
                </a:cxn>
                <a:cxn ang="0">
                  <a:pos x="2" y="172"/>
                </a:cxn>
                <a:cxn ang="0">
                  <a:pos x="0" y="185"/>
                </a:cxn>
                <a:cxn ang="0">
                  <a:pos x="29" y="212"/>
                </a:cxn>
                <a:cxn ang="0">
                  <a:pos x="76" y="255"/>
                </a:cxn>
                <a:cxn ang="0">
                  <a:pos x="110" y="276"/>
                </a:cxn>
                <a:cxn ang="0">
                  <a:pos x="126" y="284"/>
                </a:cxn>
                <a:cxn ang="0">
                  <a:pos x="174" y="291"/>
                </a:cxn>
                <a:cxn ang="0">
                  <a:pos x="222" y="296"/>
                </a:cxn>
                <a:cxn ang="0">
                  <a:pos x="270" y="299"/>
                </a:cxn>
                <a:cxn ang="0">
                  <a:pos x="317" y="308"/>
                </a:cxn>
                <a:cxn ang="0">
                  <a:pos x="331" y="313"/>
                </a:cxn>
                <a:cxn ang="0">
                  <a:pos x="370" y="334"/>
                </a:cxn>
                <a:cxn ang="0">
                  <a:pos x="398" y="308"/>
                </a:cxn>
                <a:cxn ang="0">
                  <a:pos x="448" y="256"/>
                </a:cxn>
                <a:cxn ang="0">
                  <a:pos x="471" y="230"/>
                </a:cxn>
                <a:cxn ang="0">
                  <a:pos x="451" y="210"/>
                </a:cxn>
              </a:cxnLst>
              <a:rect l="0" t="0" r="r" b="b"/>
              <a:pathLst>
                <a:path w="471" h="334">
                  <a:moveTo>
                    <a:pt x="451" y="210"/>
                  </a:moveTo>
                  <a:lnTo>
                    <a:pt x="451" y="210"/>
                  </a:lnTo>
                  <a:lnTo>
                    <a:pt x="425" y="183"/>
                  </a:lnTo>
                  <a:lnTo>
                    <a:pt x="398" y="153"/>
                  </a:lnTo>
                  <a:lnTo>
                    <a:pt x="384" y="140"/>
                  </a:lnTo>
                  <a:lnTo>
                    <a:pt x="369" y="128"/>
                  </a:lnTo>
                  <a:lnTo>
                    <a:pt x="352" y="119"/>
                  </a:lnTo>
                  <a:lnTo>
                    <a:pt x="344" y="116"/>
                  </a:lnTo>
                  <a:lnTo>
                    <a:pt x="335" y="113"/>
                  </a:lnTo>
                  <a:lnTo>
                    <a:pt x="335" y="113"/>
                  </a:lnTo>
                  <a:lnTo>
                    <a:pt x="326" y="111"/>
                  </a:lnTo>
                  <a:lnTo>
                    <a:pt x="317" y="111"/>
                  </a:lnTo>
                  <a:lnTo>
                    <a:pt x="299" y="113"/>
                  </a:lnTo>
                  <a:lnTo>
                    <a:pt x="264" y="119"/>
                  </a:lnTo>
                  <a:lnTo>
                    <a:pt x="245" y="121"/>
                  </a:lnTo>
                  <a:lnTo>
                    <a:pt x="227" y="121"/>
                  </a:lnTo>
                  <a:lnTo>
                    <a:pt x="218" y="121"/>
                  </a:lnTo>
                  <a:lnTo>
                    <a:pt x="209" y="118"/>
                  </a:lnTo>
                  <a:lnTo>
                    <a:pt x="200" y="114"/>
                  </a:lnTo>
                  <a:lnTo>
                    <a:pt x="190" y="110"/>
                  </a:lnTo>
                  <a:lnTo>
                    <a:pt x="190" y="110"/>
                  </a:lnTo>
                  <a:lnTo>
                    <a:pt x="175" y="99"/>
                  </a:lnTo>
                  <a:lnTo>
                    <a:pt x="161" y="89"/>
                  </a:lnTo>
                  <a:lnTo>
                    <a:pt x="134" y="63"/>
                  </a:lnTo>
                  <a:lnTo>
                    <a:pt x="107" y="37"/>
                  </a:lnTo>
                  <a:lnTo>
                    <a:pt x="93" y="25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6"/>
                  </a:lnTo>
                  <a:lnTo>
                    <a:pt x="49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40"/>
                  </a:lnTo>
                  <a:lnTo>
                    <a:pt x="5" y="75"/>
                  </a:lnTo>
                  <a:lnTo>
                    <a:pt x="2" y="107"/>
                  </a:lnTo>
                  <a:lnTo>
                    <a:pt x="0" y="134"/>
                  </a:lnTo>
                  <a:lnTo>
                    <a:pt x="0" y="156"/>
                  </a:lnTo>
                  <a:lnTo>
                    <a:pt x="2" y="172"/>
                  </a:lnTo>
                  <a:lnTo>
                    <a:pt x="2" y="186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29" y="212"/>
                  </a:lnTo>
                  <a:lnTo>
                    <a:pt x="59" y="241"/>
                  </a:lnTo>
                  <a:lnTo>
                    <a:pt x="76" y="255"/>
                  </a:lnTo>
                  <a:lnTo>
                    <a:pt x="93" y="267"/>
                  </a:lnTo>
                  <a:lnTo>
                    <a:pt x="110" y="276"/>
                  </a:lnTo>
                  <a:lnTo>
                    <a:pt x="126" y="284"/>
                  </a:lnTo>
                  <a:lnTo>
                    <a:pt x="126" y="284"/>
                  </a:lnTo>
                  <a:lnTo>
                    <a:pt x="149" y="288"/>
                  </a:lnTo>
                  <a:lnTo>
                    <a:pt x="174" y="291"/>
                  </a:lnTo>
                  <a:lnTo>
                    <a:pt x="198" y="294"/>
                  </a:lnTo>
                  <a:lnTo>
                    <a:pt x="222" y="296"/>
                  </a:lnTo>
                  <a:lnTo>
                    <a:pt x="245" y="297"/>
                  </a:lnTo>
                  <a:lnTo>
                    <a:pt x="270" y="299"/>
                  </a:lnTo>
                  <a:lnTo>
                    <a:pt x="294" y="302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31" y="313"/>
                  </a:lnTo>
                  <a:lnTo>
                    <a:pt x="344" y="319"/>
                  </a:lnTo>
                  <a:lnTo>
                    <a:pt x="370" y="334"/>
                  </a:lnTo>
                  <a:lnTo>
                    <a:pt x="370" y="334"/>
                  </a:lnTo>
                  <a:lnTo>
                    <a:pt x="398" y="308"/>
                  </a:lnTo>
                  <a:lnTo>
                    <a:pt x="423" y="282"/>
                  </a:lnTo>
                  <a:lnTo>
                    <a:pt x="448" y="256"/>
                  </a:lnTo>
                  <a:lnTo>
                    <a:pt x="471" y="230"/>
                  </a:lnTo>
                  <a:lnTo>
                    <a:pt x="471" y="230"/>
                  </a:lnTo>
                  <a:lnTo>
                    <a:pt x="460" y="221"/>
                  </a:lnTo>
                  <a:lnTo>
                    <a:pt x="451" y="210"/>
                  </a:lnTo>
                  <a:lnTo>
                    <a:pt x="451" y="21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227"/>
            <p:cNvSpPr>
              <a:spLocks/>
            </p:cNvSpPr>
            <p:nvPr userDrawn="1"/>
          </p:nvSpPr>
          <p:spPr bwMode="auto">
            <a:xfrm>
              <a:off x="7371809" y="3834141"/>
              <a:ext cx="207009" cy="248670"/>
            </a:xfrm>
            <a:custGeom>
              <a:avLst/>
              <a:gdLst/>
              <a:ahLst/>
              <a:cxnLst>
                <a:cxn ang="0">
                  <a:pos x="41" y="156"/>
                </a:cxn>
                <a:cxn ang="0">
                  <a:pos x="41" y="156"/>
                </a:cxn>
                <a:cxn ang="0">
                  <a:pos x="52" y="157"/>
                </a:cxn>
                <a:cxn ang="0">
                  <a:pos x="64" y="157"/>
                </a:cxn>
                <a:cxn ang="0">
                  <a:pos x="85" y="154"/>
                </a:cxn>
                <a:cxn ang="0">
                  <a:pos x="85" y="154"/>
                </a:cxn>
                <a:cxn ang="0">
                  <a:pos x="99" y="119"/>
                </a:cxn>
                <a:cxn ang="0">
                  <a:pos x="111" y="81"/>
                </a:cxn>
                <a:cxn ang="0">
                  <a:pos x="122" y="43"/>
                </a:cxn>
                <a:cxn ang="0">
                  <a:pos x="131" y="3"/>
                </a:cxn>
                <a:cxn ang="0">
                  <a:pos x="131" y="3"/>
                </a:cxn>
                <a:cxn ang="0">
                  <a:pos x="119" y="5"/>
                </a:cxn>
                <a:cxn ang="0">
                  <a:pos x="119" y="5"/>
                </a:cxn>
                <a:cxn ang="0">
                  <a:pos x="108" y="3"/>
                </a:cxn>
                <a:cxn ang="0">
                  <a:pos x="97" y="0"/>
                </a:cxn>
                <a:cxn ang="0">
                  <a:pos x="97" y="0"/>
                </a:cxn>
                <a:cxn ang="0">
                  <a:pos x="77" y="32"/>
                </a:cxn>
                <a:cxn ang="0">
                  <a:pos x="55" y="66"/>
                </a:cxn>
                <a:cxn ang="0">
                  <a:pos x="29" y="101"/>
                </a:cxn>
                <a:cxn ang="0">
                  <a:pos x="0" y="137"/>
                </a:cxn>
                <a:cxn ang="0">
                  <a:pos x="0" y="137"/>
                </a:cxn>
                <a:cxn ang="0">
                  <a:pos x="9" y="143"/>
                </a:cxn>
                <a:cxn ang="0">
                  <a:pos x="18" y="149"/>
                </a:cxn>
                <a:cxn ang="0">
                  <a:pos x="29" y="153"/>
                </a:cxn>
                <a:cxn ang="0">
                  <a:pos x="41" y="156"/>
                </a:cxn>
                <a:cxn ang="0">
                  <a:pos x="41" y="156"/>
                </a:cxn>
              </a:cxnLst>
              <a:rect l="0" t="0" r="r" b="b"/>
              <a:pathLst>
                <a:path w="131" h="157">
                  <a:moveTo>
                    <a:pt x="41" y="156"/>
                  </a:moveTo>
                  <a:lnTo>
                    <a:pt x="41" y="156"/>
                  </a:lnTo>
                  <a:lnTo>
                    <a:pt x="52" y="157"/>
                  </a:lnTo>
                  <a:lnTo>
                    <a:pt x="64" y="157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99" y="119"/>
                  </a:lnTo>
                  <a:lnTo>
                    <a:pt x="111" y="81"/>
                  </a:lnTo>
                  <a:lnTo>
                    <a:pt x="122" y="43"/>
                  </a:lnTo>
                  <a:lnTo>
                    <a:pt x="131" y="3"/>
                  </a:lnTo>
                  <a:lnTo>
                    <a:pt x="131" y="3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08" y="3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5" y="66"/>
                  </a:lnTo>
                  <a:lnTo>
                    <a:pt x="29" y="10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9" y="143"/>
                  </a:lnTo>
                  <a:lnTo>
                    <a:pt x="18" y="149"/>
                  </a:lnTo>
                  <a:lnTo>
                    <a:pt x="29" y="153"/>
                  </a:lnTo>
                  <a:lnTo>
                    <a:pt x="41" y="156"/>
                  </a:lnTo>
                  <a:lnTo>
                    <a:pt x="41" y="15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28"/>
            <p:cNvSpPr>
              <a:spLocks/>
            </p:cNvSpPr>
            <p:nvPr userDrawn="1"/>
          </p:nvSpPr>
          <p:spPr bwMode="auto">
            <a:xfrm>
              <a:off x="6973552" y="4215152"/>
              <a:ext cx="456265" cy="254940"/>
            </a:xfrm>
            <a:custGeom>
              <a:avLst/>
              <a:gdLst/>
              <a:ahLst/>
              <a:cxnLst>
                <a:cxn ang="0">
                  <a:pos x="122" y="161"/>
                </a:cxn>
                <a:cxn ang="0">
                  <a:pos x="122" y="161"/>
                </a:cxn>
                <a:cxn ang="0">
                  <a:pos x="145" y="149"/>
                </a:cxn>
                <a:cxn ang="0">
                  <a:pos x="168" y="134"/>
                </a:cxn>
                <a:cxn ang="0">
                  <a:pos x="189" y="117"/>
                </a:cxn>
                <a:cxn ang="0">
                  <a:pos x="211" y="99"/>
                </a:cxn>
                <a:cxn ang="0">
                  <a:pos x="230" y="79"/>
                </a:cxn>
                <a:cxn ang="0">
                  <a:pos x="250" y="56"/>
                </a:cxn>
                <a:cxn ang="0">
                  <a:pos x="269" y="33"/>
                </a:cxn>
                <a:cxn ang="0">
                  <a:pos x="287" y="6"/>
                </a:cxn>
                <a:cxn ang="0">
                  <a:pos x="287" y="6"/>
                </a:cxn>
                <a:cxn ang="0">
                  <a:pos x="265" y="36"/>
                </a:cxn>
                <a:cxn ang="0">
                  <a:pos x="244" y="64"/>
                </a:cxn>
                <a:cxn ang="0">
                  <a:pos x="244" y="64"/>
                </a:cxn>
                <a:cxn ang="0">
                  <a:pos x="230" y="58"/>
                </a:cxn>
                <a:cxn ang="0">
                  <a:pos x="230" y="58"/>
                </a:cxn>
                <a:cxn ang="0">
                  <a:pos x="211" y="44"/>
                </a:cxn>
                <a:cxn ang="0">
                  <a:pos x="191" y="30"/>
                </a:cxn>
                <a:cxn ang="0">
                  <a:pos x="170" y="15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15" y="27"/>
                </a:cxn>
                <a:cxn ang="0">
                  <a:pos x="78" y="55"/>
                </a:cxn>
                <a:cxn ang="0">
                  <a:pos x="40" y="81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14" y="104"/>
                </a:cxn>
                <a:cxn ang="0">
                  <a:pos x="28" y="105"/>
                </a:cxn>
                <a:cxn ang="0">
                  <a:pos x="28" y="105"/>
                </a:cxn>
                <a:cxn ang="0">
                  <a:pos x="42" y="108"/>
                </a:cxn>
                <a:cxn ang="0">
                  <a:pos x="54" y="113"/>
                </a:cxn>
                <a:cxn ang="0">
                  <a:pos x="67" y="119"/>
                </a:cxn>
                <a:cxn ang="0">
                  <a:pos x="78" y="126"/>
                </a:cxn>
                <a:cxn ang="0">
                  <a:pos x="101" y="143"/>
                </a:cxn>
                <a:cxn ang="0">
                  <a:pos x="122" y="161"/>
                </a:cxn>
                <a:cxn ang="0">
                  <a:pos x="122" y="161"/>
                </a:cxn>
              </a:cxnLst>
              <a:rect l="0" t="0" r="r" b="b"/>
              <a:pathLst>
                <a:path w="287" h="161">
                  <a:moveTo>
                    <a:pt x="122" y="161"/>
                  </a:moveTo>
                  <a:lnTo>
                    <a:pt x="122" y="161"/>
                  </a:lnTo>
                  <a:lnTo>
                    <a:pt x="145" y="149"/>
                  </a:lnTo>
                  <a:lnTo>
                    <a:pt x="168" y="134"/>
                  </a:lnTo>
                  <a:lnTo>
                    <a:pt x="189" y="117"/>
                  </a:lnTo>
                  <a:lnTo>
                    <a:pt x="211" y="99"/>
                  </a:lnTo>
                  <a:lnTo>
                    <a:pt x="230" y="79"/>
                  </a:lnTo>
                  <a:lnTo>
                    <a:pt x="250" y="56"/>
                  </a:lnTo>
                  <a:lnTo>
                    <a:pt x="269" y="33"/>
                  </a:lnTo>
                  <a:lnTo>
                    <a:pt x="287" y="6"/>
                  </a:lnTo>
                  <a:lnTo>
                    <a:pt x="287" y="6"/>
                  </a:lnTo>
                  <a:lnTo>
                    <a:pt x="265" y="36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11" y="44"/>
                  </a:lnTo>
                  <a:lnTo>
                    <a:pt x="191" y="30"/>
                  </a:lnTo>
                  <a:lnTo>
                    <a:pt x="170" y="15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15" y="27"/>
                  </a:lnTo>
                  <a:lnTo>
                    <a:pt x="78" y="55"/>
                  </a:lnTo>
                  <a:lnTo>
                    <a:pt x="40" y="81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4" y="104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42" y="108"/>
                  </a:lnTo>
                  <a:lnTo>
                    <a:pt x="54" y="113"/>
                  </a:lnTo>
                  <a:lnTo>
                    <a:pt x="67" y="119"/>
                  </a:lnTo>
                  <a:lnTo>
                    <a:pt x="78" y="126"/>
                  </a:lnTo>
                  <a:lnTo>
                    <a:pt x="101" y="143"/>
                  </a:lnTo>
                  <a:lnTo>
                    <a:pt x="122" y="161"/>
                  </a:lnTo>
                  <a:lnTo>
                    <a:pt x="122" y="161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229"/>
            <p:cNvSpPr>
              <a:spLocks/>
            </p:cNvSpPr>
            <p:nvPr userDrawn="1"/>
          </p:nvSpPr>
          <p:spPr bwMode="auto">
            <a:xfrm>
              <a:off x="6666013" y="4377866"/>
              <a:ext cx="502737" cy="158815"/>
            </a:xfrm>
            <a:custGeom>
              <a:avLst/>
              <a:gdLst/>
              <a:ahLst/>
              <a:cxnLst>
                <a:cxn ang="0">
                  <a:pos x="302" y="67"/>
                </a:cxn>
                <a:cxn ang="0">
                  <a:pos x="313" y="60"/>
                </a:cxn>
                <a:cxn ang="0">
                  <a:pos x="317" y="57"/>
                </a:cxn>
                <a:cxn ang="0">
                  <a:pos x="273" y="22"/>
                </a:cxn>
                <a:cxn ang="0">
                  <a:pos x="249" y="9"/>
                </a:cxn>
                <a:cxn ang="0">
                  <a:pos x="223" y="1"/>
                </a:cxn>
                <a:cxn ang="0">
                  <a:pos x="209" y="0"/>
                </a:cxn>
                <a:cxn ang="0">
                  <a:pos x="195" y="0"/>
                </a:cxn>
                <a:cxn ang="0">
                  <a:pos x="127" y="32"/>
                </a:cxn>
                <a:cxn ang="0">
                  <a:pos x="78" y="50"/>
                </a:cxn>
                <a:cxn ang="0">
                  <a:pos x="28" y="65"/>
                </a:cxn>
                <a:cxn ang="0">
                  <a:pos x="0" y="70"/>
                </a:cxn>
                <a:cxn ang="0">
                  <a:pos x="2" y="71"/>
                </a:cxn>
                <a:cxn ang="0">
                  <a:pos x="19" y="77"/>
                </a:cxn>
                <a:cxn ang="0">
                  <a:pos x="19" y="77"/>
                </a:cxn>
                <a:cxn ang="0">
                  <a:pos x="63" y="91"/>
                </a:cxn>
                <a:cxn ang="0">
                  <a:pos x="107" y="99"/>
                </a:cxn>
                <a:cxn ang="0">
                  <a:pos x="109" y="99"/>
                </a:cxn>
                <a:cxn ang="0">
                  <a:pos x="124" y="99"/>
                </a:cxn>
                <a:cxn ang="0">
                  <a:pos x="127" y="100"/>
                </a:cxn>
                <a:cxn ang="0">
                  <a:pos x="142" y="100"/>
                </a:cxn>
                <a:cxn ang="0">
                  <a:pos x="147" y="100"/>
                </a:cxn>
                <a:cxn ang="0">
                  <a:pos x="160" y="100"/>
                </a:cxn>
                <a:cxn ang="0">
                  <a:pos x="166" y="100"/>
                </a:cxn>
                <a:cxn ang="0">
                  <a:pos x="180" y="99"/>
                </a:cxn>
                <a:cxn ang="0">
                  <a:pos x="185" y="99"/>
                </a:cxn>
                <a:cxn ang="0">
                  <a:pos x="198" y="97"/>
                </a:cxn>
                <a:cxn ang="0">
                  <a:pos x="202" y="96"/>
                </a:cxn>
                <a:cxn ang="0">
                  <a:pos x="230" y="91"/>
                </a:cxn>
                <a:cxn ang="0">
                  <a:pos x="235" y="89"/>
                </a:cxn>
                <a:cxn ang="0">
                  <a:pos x="246" y="86"/>
                </a:cxn>
                <a:cxn ang="0">
                  <a:pos x="255" y="83"/>
                </a:cxn>
                <a:cxn ang="0">
                  <a:pos x="264" y="80"/>
                </a:cxn>
                <a:cxn ang="0">
                  <a:pos x="275" y="77"/>
                </a:cxn>
                <a:cxn ang="0">
                  <a:pos x="284" y="74"/>
                </a:cxn>
                <a:cxn ang="0">
                  <a:pos x="293" y="70"/>
                </a:cxn>
                <a:cxn ang="0">
                  <a:pos x="302" y="67"/>
                </a:cxn>
              </a:cxnLst>
              <a:rect l="0" t="0" r="r" b="b"/>
              <a:pathLst>
                <a:path w="317" h="100">
                  <a:moveTo>
                    <a:pt x="302" y="67"/>
                  </a:moveTo>
                  <a:lnTo>
                    <a:pt x="302" y="67"/>
                  </a:lnTo>
                  <a:lnTo>
                    <a:pt x="313" y="60"/>
                  </a:lnTo>
                  <a:lnTo>
                    <a:pt x="313" y="60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296" y="39"/>
                  </a:lnTo>
                  <a:lnTo>
                    <a:pt x="273" y="22"/>
                  </a:lnTo>
                  <a:lnTo>
                    <a:pt x="262" y="15"/>
                  </a:lnTo>
                  <a:lnTo>
                    <a:pt x="249" y="9"/>
                  </a:lnTo>
                  <a:lnTo>
                    <a:pt x="237" y="4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09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22"/>
                  </a:lnTo>
                  <a:lnTo>
                    <a:pt x="127" y="32"/>
                  </a:lnTo>
                  <a:lnTo>
                    <a:pt x="102" y="42"/>
                  </a:lnTo>
                  <a:lnTo>
                    <a:pt x="78" y="50"/>
                  </a:lnTo>
                  <a:lnTo>
                    <a:pt x="54" y="57"/>
                  </a:lnTo>
                  <a:lnTo>
                    <a:pt x="28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40" y="85"/>
                  </a:lnTo>
                  <a:lnTo>
                    <a:pt x="63" y="91"/>
                  </a:lnTo>
                  <a:lnTo>
                    <a:pt x="84" y="94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24" y="99"/>
                  </a:lnTo>
                  <a:lnTo>
                    <a:pt x="124" y="99"/>
                  </a:lnTo>
                  <a:lnTo>
                    <a:pt x="127" y="100"/>
                  </a:lnTo>
                  <a:lnTo>
                    <a:pt x="127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7" y="100"/>
                  </a:lnTo>
                  <a:lnTo>
                    <a:pt x="147" y="100"/>
                  </a:lnTo>
                  <a:lnTo>
                    <a:pt x="160" y="100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66" y="100"/>
                  </a:lnTo>
                  <a:lnTo>
                    <a:pt x="180" y="99"/>
                  </a:lnTo>
                  <a:lnTo>
                    <a:pt x="180" y="99"/>
                  </a:lnTo>
                  <a:lnTo>
                    <a:pt x="185" y="99"/>
                  </a:lnTo>
                  <a:lnTo>
                    <a:pt x="185" y="99"/>
                  </a:lnTo>
                  <a:lnTo>
                    <a:pt x="198" y="97"/>
                  </a:lnTo>
                  <a:lnTo>
                    <a:pt x="198" y="97"/>
                  </a:lnTo>
                  <a:lnTo>
                    <a:pt x="202" y="96"/>
                  </a:lnTo>
                  <a:lnTo>
                    <a:pt x="202" y="96"/>
                  </a:lnTo>
                  <a:lnTo>
                    <a:pt x="230" y="91"/>
                  </a:lnTo>
                  <a:lnTo>
                    <a:pt x="230" y="91"/>
                  </a:lnTo>
                  <a:lnTo>
                    <a:pt x="235" y="89"/>
                  </a:lnTo>
                  <a:lnTo>
                    <a:pt x="235" y="89"/>
                  </a:lnTo>
                  <a:lnTo>
                    <a:pt x="246" y="86"/>
                  </a:lnTo>
                  <a:lnTo>
                    <a:pt x="246" y="86"/>
                  </a:lnTo>
                  <a:lnTo>
                    <a:pt x="255" y="83"/>
                  </a:lnTo>
                  <a:lnTo>
                    <a:pt x="255" y="83"/>
                  </a:lnTo>
                  <a:lnTo>
                    <a:pt x="264" y="80"/>
                  </a:lnTo>
                  <a:lnTo>
                    <a:pt x="264" y="80"/>
                  </a:lnTo>
                  <a:lnTo>
                    <a:pt x="275" y="77"/>
                  </a:lnTo>
                  <a:lnTo>
                    <a:pt x="275" y="77"/>
                  </a:lnTo>
                  <a:lnTo>
                    <a:pt x="284" y="74"/>
                  </a:lnTo>
                  <a:lnTo>
                    <a:pt x="284" y="74"/>
                  </a:lnTo>
                  <a:lnTo>
                    <a:pt x="293" y="70"/>
                  </a:lnTo>
                  <a:lnTo>
                    <a:pt x="293" y="70"/>
                  </a:lnTo>
                  <a:lnTo>
                    <a:pt x="302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230"/>
            <p:cNvSpPr>
              <a:spLocks/>
            </p:cNvSpPr>
            <p:nvPr userDrawn="1"/>
          </p:nvSpPr>
          <p:spPr bwMode="auto">
            <a:xfrm>
              <a:off x="7531707" y="3698767"/>
              <a:ext cx="73931" cy="144188"/>
            </a:xfrm>
            <a:custGeom>
              <a:avLst/>
              <a:gdLst/>
              <a:ahLst/>
              <a:cxnLst>
                <a:cxn ang="0">
                  <a:pos x="34" y="88"/>
                </a:cxn>
                <a:cxn ang="0">
                  <a:pos x="34" y="88"/>
                </a:cxn>
                <a:cxn ang="0">
                  <a:pos x="37" y="68"/>
                </a:cxn>
                <a:cxn ang="0">
                  <a:pos x="37" y="68"/>
                </a:cxn>
                <a:cxn ang="0">
                  <a:pos x="38" y="62"/>
                </a:cxn>
                <a:cxn ang="0">
                  <a:pos x="38" y="62"/>
                </a:cxn>
                <a:cxn ang="0">
                  <a:pos x="41" y="38"/>
                </a:cxn>
                <a:cxn ang="0">
                  <a:pos x="41" y="38"/>
                </a:cxn>
                <a:cxn ang="0">
                  <a:pos x="43" y="30"/>
                </a:cxn>
                <a:cxn ang="0">
                  <a:pos x="43" y="30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28" y="38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11" y="8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34" y="88"/>
                </a:cxn>
                <a:cxn ang="0">
                  <a:pos x="34" y="88"/>
                </a:cxn>
              </a:cxnLst>
              <a:rect l="0" t="0" r="r" b="b"/>
              <a:pathLst>
                <a:path w="46" h="90">
                  <a:moveTo>
                    <a:pt x="34" y="88"/>
                  </a:moveTo>
                  <a:lnTo>
                    <a:pt x="34" y="8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8" y="38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1" y="88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34" y="88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231"/>
            <p:cNvSpPr>
              <a:spLocks/>
            </p:cNvSpPr>
            <p:nvPr userDrawn="1"/>
          </p:nvSpPr>
          <p:spPr bwMode="auto">
            <a:xfrm>
              <a:off x="7222114" y="4046574"/>
              <a:ext cx="293616" cy="267478"/>
            </a:xfrm>
            <a:custGeom>
              <a:avLst/>
              <a:gdLst/>
              <a:ahLst/>
              <a:cxnLst>
                <a:cxn ang="0">
                  <a:pos x="96" y="168"/>
                </a:cxn>
                <a:cxn ang="0">
                  <a:pos x="96" y="168"/>
                </a:cxn>
                <a:cxn ang="0">
                  <a:pos x="117" y="140"/>
                </a:cxn>
                <a:cxn ang="0">
                  <a:pos x="139" y="110"/>
                </a:cxn>
                <a:cxn ang="0">
                  <a:pos x="139" y="110"/>
                </a:cxn>
                <a:cxn ang="0">
                  <a:pos x="142" y="104"/>
                </a:cxn>
                <a:cxn ang="0">
                  <a:pos x="142" y="104"/>
                </a:cxn>
                <a:cxn ang="0">
                  <a:pos x="148" y="93"/>
                </a:cxn>
                <a:cxn ang="0">
                  <a:pos x="148" y="93"/>
                </a:cxn>
                <a:cxn ang="0">
                  <a:pos x="154" y="84"/>
                </a:cxn>
                <a:cxn ang="0">
                  <a:pos x="154" y="84"/>
                </a:cxn>
                <a:cxn ang="0">
                  <a:pos x="159" y="75"/>
                </a:cxn>
                <a:cxn ang="0">
                  <a:pos x="159" y="75"/>
                </a:cxn>
                <a:cxn ang="0">
                  <a:pos x="166" y="63"/>
                </a:cxn>
                <a:cxn ang="0">
                  <a:pos x="166" y="63"/>
                </a:cxn>
                <a:cxn ang="0">
                  <a:pos x="169" y="55"/>
                </a:cxn>
                <a:cxn ang="0">
                  <a:pos x="169" y="55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86" y="17"/>
                </a:cxn>
                <a:cxn ang="0">
                  <a:pos x="186" y="17"/>
                </a:cxn>
                <a:cxn ang="0">
                  <a:pos x="165" y="20"/>
                </a:cxn>
                <a:cxn ang="0">
                  <a:pos x="153" y="20"/>
                </a:cxn>
                <a:cxn ang="0">
                  <a:pos x="142" y="19"/>
                </a:cxn>
                <a:cxn ang="0">
                  <a:pos x="142" y="19"/>
                </a:cxn>
                <a:cxn ang="0">
                  <a:pos x="130" y="16"/>
                </a:cxn>
                <a:cxn ang="0">
                  <a:pos x="119" y="12"/>
                </a:cxn>
                <a:cxn ang="0">
                  <a:pos x="110" y="6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78" y="26"/>
                </a:cxn>
                <a:cxn ang="0">
                  <a:pos x="53" y="52"/>
                </a:cxn>
                <a:cxn ang="0">
                  <a:pos x="28" y="7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2" y="119"/>
                </a:cxn>
                <a:cxn ang="0">
                  <a:pos x="43" y="134"/>
                </a:cxn>
                <a:cxn ang="0">
                  <a:pos x="63" y="148"/>
                </a:cxn>
                <a:cxn ang="0">
                  <a:pos x="82" y="162"/>
                </a:cxn>
                <a:cxn ang="0">
                  <a:pos x="82" y="162"/>
                </a:cxn>
                <a:cxn ang="0">
                  <a:pos x="96" y="168"/>
                </a:cxn>
                <a:cxn ang="0">
                  <a:pos x="96" y="168"/>
                </a:cxn>
              </a:cxnLst>
              <a:rect l="0" t="0" r="r" b="b"/>
              <a:pathLst>
                <a:path w="186" h="168">
                  <a:moveTo>
                    <a:pt x="96" y="168"/>
                  </a:moveTo>
                  <a:lnTo>
                    <a:pt x="96" y="168"/>
                  </a:lnTo>
                  <a:lnTo>
                    <a:pt x="117" y="140"/>
                  </a:lnTo>
                  <a:lnTo>
                    <a:pt x="139" y="110"/>
                  </a:lnTo>
                  <a:lnTo>
                    <a:pt x="139" y="110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8" y="93"/>
                  </a:lnTo>
                  <a:lnTo>
                    <a:pt x="148" y="93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59" y="75"/>
                  </a:lnTo>
                  <a:lnTo>
                    <a:pt x="159" y="75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69" y="55"/>
                  </a:lnTo>
                  <a:lnTo>
                    <a:pt x="169" y="55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65" y="20"/>
                  </a:lnTo>
                  <a:lnTo>
                    <a:pt x="153" y="20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30" y="16"/>
                  </a:lnTo>
                  <a:lnTo>
                    <a:pt x="119" y="12"/>
                  </a:lnTo>
                  <a:lnTo>
                    <a:pt x="110" y="6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78" y="26"/>
                  </a:lnTo>
                  <a:lnTo>
                    <a:pt x="53" y="52"/>
                  </a:lnTo>
                  <a:lnTo>
                    <a:pt x="28" y="7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2" y="119"/>
                  </a:lnTo>
                  <a:lnTo>
                    <a:pt x="43" y="134"/>
                  </a:lnTo>
                  <a:lnTo>
                    <a:pt x="63" y="148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96" y="168"/>
                  </a:lnTo>
                  <a:lnTo>
                    <a:pt x="96" y="16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232"/>
            <p:cNvSpPr>
              <a:spLocks/>
            </p:cNvSpPr>
            <p:nvPr userDrawn="1"/>
          </p:nvSpPr>
          <p:spPr bwMode="auto">
            <a:xfrm>
              <a:off x="6451703" y="3411730"/>
              <a:ext cx="297840" cy="277925"/>
            </a:xfrm>
            <a:custGeom>
              <a:avLst/>
              <a:gdLst/>
              <a:ahLst/>
              <a:cxnLst>
                <a:cxn ang="0">
                  <a:pos x="55" y="174"/>
                </a:cxn>
                <a:cxn ang="0">
                  <a:pos x="55" y="174"/>
                </a:cxn>
                <a:cxn ang="0">
                  <a:pos x="73" y="175"/>
                </a:cxn>
                <a:cxn ang="0">
                  <a:pos x="93" y="174"/>
                </a:cxn>
                <a:cxn ang="0">
                  <a:pos x="129" y="169"/>
                </a:cxn>
                <a:cxn ang="0">
                  <a:pos x="129" y="169"/>
                </a:cxn>
                <a:cxn ang="0">
                  <a:pos x="138" y="133"/>
                </a:cxn>
                <a:cxn ang="0">
                  <a:pos x="152" y="95"/>
                </a:cxn>
                <a:cxn ang="0">
                  <a:pos x="167" y="53"/>
                </a:cxn>
                <a:cxn ang="0">
                  <a:pos x="187" y="12"/>
                </a:cxn>
                <a:cxn ang="0">
                  <a:pos x="187" y="12"/>
                </a:cxn>
                <a:cxn ang="0">
                  <a:pos x="177" y="9"/>
                </a:cxn>
                <a:cxn ang="0">
                  <a:pos x="177" y="9"/>
                </a:cxn>
                <a:cxn ang="0">
                  <a:pos x="157" y="9"/>
                </a:cxn>
                <a:cxn ang="0">
                  <a:pos x="137" y="9"/>
                </a:cxn>
                <a:cxn ang="0">
                  <a:pos x="117" y="9"/>
                </a:cxn>
                <a:cxn ang="0">
                  <a:pos x="106" y="8"/>
                </a:cxn>
                <a:cxn ang="0">
                  <a:pos x="97" y="6"/>
                </a:cxn>
                <a:cxn ang="0">
                  <a:pos x="97" y="6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58" y="35"/>
                </a:cxn>
                <a:cxn ang="0">
                  <a:pos x="36" y="72"/>
                </a:cxn>
                <a:cxn ang="0">
                  <a:pos x="17" y="111"/>
                </a:cxn>
                <a:cxn ang="0">
                  <a:pos x="0" y="154"/>
                </a:cxn>
                <a:cxn ang="0">
                  <a:pos x="0" y="154"/>
                </a:cxn>
                <a:cxn ang="0">
                  <a:pos x="10" y="162"/>
                </a:cxn>
                <a:cxn ang="0">
                  <a:pos x="24" y="168"/>
                </a:cxn>
                <a:cxn ang="0">
                  <a:pos x="38" y="171"/>
                </a:cxn>
                <a:cxn ang="0">
                  <a:pos x="55" y="174"/>
                </a:cxn>
                <a:cxn ang="0">
                  <a:pos x="55" y="174"/>
                </a:cxn>
              </a:cxnLst>
              <a:rect l="0" t="0" r="r" b="b"/>
              <a:pathLst>
                <a:path w="187" h="175">
                  <a:moveTo>
                    <a:pt x="55" y="174"/>
                  </a:moveTo>
                  <a:lnTo>
                    <a:pt x="55" y="174"/>
                  </a:lnTo>
                  <a:lnTo>
                    <a:pt x="73" y="175"/>
                  </a:lnTo>
                  <a:lnTo>
                    <a:pt x="93" y="174"/>
                  </a:lnTo>
                  <a:lnTo>
                    <a:pt x="129" y="169"/>
                  </a:lnTo>
                  <a:lnTo>
                    <a:pt x="129" y="169"/>
                  </a:lnTo>
                  <a:lnTo>
                    <a:pt x="138" y="133"/>
                  </a:lnTo>
                  <a:lnTo>
                    <a:pt x="152" y="95"/>
                  </a:lnTo>
                  <a:lnTo>
                    <a:pt x="167" y="53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77" y="9"/>
                  </a:lnTo>
                  <a:lnTo>
                    <a:pt x="177" y="9"/>
                  </a:lnTo>
                  <a:lnTo>
                    <a:pt x="157" y="9"/>
                  </a:lnTo>
                  <a:lnTo>
                    <a:pt x="137" y="9"/>
                  </a:lnTo>
                  <a:lnTo>
                    <a:pt x="117" y="9"/>
                  </a:lnTo>
                  <a:lnTo>
                    <a:pt x="106" y="8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58" y="35"/>
                  </a:lnTo>
                  <a:lnTo>
                    <a:pt x="36" y="72"/>
                  </a:lnTo>
                  <a:lnTo>
                    <a:pt x="17" y="11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0" y="162"/>
                  </a:lnTo>
                  <a:lnTo>
                    <a:pt x="24" y="168"/>
                  </a:lnTo>
                  <a:lnTo>
                    <a:pt x="38" y="171"/>
                  </a:lnTo>
                  <a:lnTo>
                    <a:pt x="55" y="174"/>
                  </a:lnTo>
                  <a:lnTo>
                    <a:pt x="55" y="174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233"/>
            <p:cNvSpPr>
              <a:spLocks/>
            </p:cNvSpPr>
            <p:nvPr userDrawn="1"/>
          </p:nvSpPr>
          <p:spPr bwMode="auto">
            <a:xfrm>
              <a:off x="6385032" y="3893000"/>
              <a:ext cx="247144" cy="87766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71" y="9"/>
                </a:cxn>
                <a:cxn ang="0">
                  <a:pos x="54" y="6"/>
                </a:cxn>
                <a:cxn ang="0">
                  <a:pos x="38" y="4"/>
                </a:cxn>
                <a:cxn ang="0">
                  <a:pos x="21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1"/>
                </a:cxn>
                <a:cxn ang="0">
                  <a:pos x="155" y="55"/>
                </a:cxn>
                <a:cxn ang="0">
                  <a:pos x="155" y="55"/>
                </a:cxn>
                <a:cxn ang="0">
                  <a:pos x="146" y="47"/>
                </a:cxn>
                <a:cxn ang="0">
                  <a:pos x="146" y="47"/>
                </a:cxn>
                <a:cxn ang="0">
                  <a:pos x="128" y="35"/>
                </a:cxn>
                <a:cxn ang="0">
                  <a:pos x="111" y="24"/>
                </a:cxn>
                <a:cxn ang="0">
                  <a:pos x="93" y="15"/>
                </a:cxn>
                <a:cxn ang="0">
                  <a:pos x="71" y="9"/>
                </a:cxn>
                <a:cxn ang="0">
                  <a:pos x="71" y="9"/>
                </a:cxn>
              </a:cxnLst>
              <a:rect l="0" t="0" r="r" b="b"/>
              <a:pathLst>
                <a:path w="155" h="55">
                  <a:moveTo>
                    <a:pt x="71" y="9"/>
                  </a:moveTo>
                  <a:lnTo>
                    <a:pt x="71" y="9"/>
                  </a:lnTo>
                  <a:lnTo>
                    <a:pt x="54" y="6"/>
                  </a:lnTo>
                  <a:lnTo>
                    <a:pt x="38" y="4"/>
                  </a:lnTo>
                  <a:lnTo>
                    <a:pt x="21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1"/>
                  </a:lnTo>
                  <a:lnTo>
                    <a:pt x="155" y="55"/>
                  </a:lnTo>
                  <a:lnTo>
                    <a:pt x="155" y="55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28" y="35"/>
                  </a:lnTo>
                  <a:lnTo>
                    <a:pt x="111" y="24"/>
                  </a:lnTo>
                  <a:lnTo>
                    <a:pt x="93" y="15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234"/>
            <p:cNvSpPr>
              <a:spLocks/>
            </p:cNvSpPr>
            <p:nvPr userDrawn="1"/>
          </p:nvSpPr>
          <p:spPr bwMode="auto">
            <a:xfrm>
              <a:off x="6736200" y="3071734"/>
              <a:ext cx="289390" cy="171353"/>
            </a:xfrm>
            <a:custGeom>
              <a:avLst/>
              <a:gdLst/>
              <a:ahLst/>
              <a:cxnLst>
                <a:cxn ang="0">
                  <a:pos x="43" y="108"/>
                </a:cxn>
                <a:cxn ang="0">
                  <a:pos x="43" y="108"/>
                </a:cxn>
                <a:cxn ang="0">
                  <a:pos x="55" y="108"/>
                </a:cxn>
                <a:cxn ang="0">
                  <a:pos x="69" y="106"/>
                </a:cxn>
                <a:cxn ang="0">
                  <a:pos x="94" y="100"/>
                </a:cxn>
                <a:cxn ang="0">
                  <a:pos x="94" y="100"/>
                </a:cxn>
                <a:cxn ang="0">
                  <a:pos x="114" y="76"/>
                </a:cxn>
                <a:cxn ang="0">
                  <a:pos x="136" y="53"/>
                </a:cxn>
                <a:cxn ang="0">
                  <a:pos x="158" y="29"/>
                </a:cxn>
                <a:cxn ang="0">
                  <a:pos x="183" y="4"/>
                </a:cxn>
                <a:cxn ang="0">
                  <a:pos x="183" y="4"/>
                </a:cxn>
                <a:cxn ang="0">
                  <a:pos x="169" y="1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36" y="1"/>
                </a:cxn>
                <a:cxn ang="0">
                  <a:pos x="119" y="3"/>
                </a:cxn>
                <a:cxn ang="0">
                  <a:pos x="119" y="3"/>
                </a:cxn>
                <a:cxn ang="0">
                  <a:pos x="90" y="24"/>
                </a:cxn>
                <a:cxn ang="0">
                  <a:pos x="59" y="47"/>
                </a:cxn>
                <a:cxn ang="0">
                  <a:pos x="30" y="73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9" y="105"/>
                </a:cxn>
                <a:cxn ang="0">
                  <a:pos x="18" y="106"/>
                </a:cxn>
                <a:cxn ang="0">
                  <a:pos x="43" y="108"/>
                </a:cxn>
                <a:cxn ang="0">
                  <a:pos x="43" y="108"/>
                </a:cxn>
              </a:cxnLst>
              <a:rect l="0" t="0" r="r" b="b"/>
              <a:pathLst>
                <a:path w="183" h="108">
                  <a:moveTo>
                    <a:pt x="43" y="108"/>
                  </a:moveTo>
                  <a:lnTo>
                    <a:pt x="43" y="108"/>
                  </a:lnTo>
                  <a:lnTo>
                    <a:pt x="55" y="108"/>
                  </a:lnTo>
                  <a:lnTo>
                    <a:pt x="69" y="106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114" y="76"/>
                  </a:lnTo>
                  <a:lnTo>
                    <a:pt x="136" y="53"/>
                  </a:lnTo>
                  <a:lnTo>
                    <a:pt x="158" y="29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69" y="1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6" y="1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90" y="24"/>
                  </a:lnTo>
                  <a:lnTo>
                    <a:pt x="59" y="47"/>
                  </a:lnTo>
                  <a:lnTo>
                    <a:pt x="30" y="7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9" y="105"/>
                  </a:lnTo>
                  <a:lnTo>
                    <a:pt x="18" y="106"/>
                  </a:lnTo>
                  <a:lnTo>
                    <a:pt x="43" y="108"/>
                  </a:lnTo>
                  <a:lnTo>
                    <a:pt x="43" y="10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235"/>
            <p:cNvSpPr>
              <a:spLocks/>
            </p:cNvSpPr>
            <p:nvPr userDrawn="1"/>
          </p:nvSpPr>
          <p:spPr bwMode="auto">
            <a:xfrm>
              <a:off x="6391537" y="3663467"/>
              <a:ext cx="268266" cy="319720"/>
            </a:xfrm>
            <a:custGeom>
              <a:avLst/>
              <a:gdLst/>
              <a:ahLst/>
              <a:cxnLst>
                <a:cxn ang="0">
                  <a:pos x="169" y="15"/>
                </a:cxn>
                <a:cxn ang="0">
                  <a:pos x="169" y="15"/>
                </a:cxn>
                <a:cxn ang="0">
                  <a:pos x="133" y="20"/>
                </a:cxn>
                <a:cxn ang="0">
                  <a:pos x="113" y="21"/>
                </a:cxn>
                <a:cxn ang="0">
                  <a:pos x="95" y="20"/>
                </a:cxn>
                <a:cxn ang="0">
                  <a:pos x="95" y="20"/>
                </a:cxn>
                <a:cxn ang="0">
                  <a:pos x="78" y="17"/>
                </a:cxn>
                <a:cxn ang="0">
                  <a:pos x="64" y="14"/>
                </a:cxn>
                <a:cxn ang="0">
                  <a:pos x="50" y="8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8" y="33"/>
                </a:cxn>
                <a:cxn ang="0">
                  <a:pos x="17" y="69"/>
                </a:cxn>
                <a:cxn ang="0">
                  <a:pos x="8" y="107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17" y="148"/>
                </a:cxn>
                <a:cxn ang="0">
                  <a:pos x="34" y="149"/>
                </a:cxn>
                <a:cxn ang="0">
                  <a:pos x="50" y="151"/>
                </a:cxn>
                <a:cxn ang="0">
                  <a:pos x="67" y="154"/>
                </a:cxn>
                <a:cxn ang="0">
                  <a:pos x="67" y="154"/>
                </a:cxn>
                <a:cxn ang="0">
                  <a:pos x="89" y="160"/>
                </a:cxn>
                <a:cxn ang="0">
                  <a:pos x="107" y="169"/>
                </a:cxn>
                <a:cxn ang="0">
                  <a:pos x="124" y="180"/>
                </a:cxn>
                <a:cxn ang="0">
                  <a:pos x="142" y="192"/>
                </a:cxn>
                <a:cxn ang="0">
                  <a:pos x="142" y="192"/>
                </a:cxn>
                <a:cxn ang="0">
                  <a:pos x="151" y="200"/>
                </a:cxn>
                <a:cxn ang="0">
                  <a:pos x="153" y="201"/>
                </a:cxn>
                <a:cxn ang="0">
                  <a:pos x="153" y="201"/>
                </a:cxn>
                <a:cxn ang="0">
                  <a:pos x="153" y="187"/>
                </a:cxn>
                <a:cxn ang="0">
                  <a:pos x="151" y="171"/>
                </a:cxn>
                <a:cxn ang="0">
                  <a:pos x="151" y="149"/>
                </a:cxn>
                <a:cxn ang="0">
                  <a:pos x="153" y="122"/>
                </a:cxn>
                <a:cxn ang="0">
                  <a:pos x="156" y="90"/>
                </a:cxn>
                <a:cxn ang="0">
                  <a:pos x="162" y="55"/>
                </a:cxn>
                <a:cxn ang="0">
                  <a:pos x="169" y="15"/>
                </a:cxn>
                <a:cxn ang="0">
                  <a:pos x="169" y="15"/>
                </a:cxn>
              </a:cxnLst>
              <a:rect l="0" t="0" r="r" b="b"/>
              <a:pathLst>
                <a:path w="169" h="201">
                  <a:moveTo>
                    <a:pt x="169" y="15"/>
                  </a:moveTo>
                  <a:lnTo>
                    <a:pt x="169" y="15"/>
                  </a:lnTo>
                  <a:lnTo>
                    <a:pt x="133" y="20"/>
                  </a:lnTo>
                  <a:lnTo>
                    <a:pt x="113" y="21"/>
                  </a:lnTo>
                  <a:lnTo>
                    <a:pt x="95" y="20"/>
                  </a:lnTo>
                  <a:lnTo>
                    <a:pt x="95" y="20"/>
                  </a:lnTo>
                  <a:lnTo>
                    <a:pt x="78" y="17"/>
                  </a:lnTo>
                  <a:lnTo>
                    <a:pt x="64" y="14"/>
                  </a:lnTo>
                  <a:lnTo>
                    <a:pt x="50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8" y="33"/>
                  </a:lnTo>
                  <a:lnTo>
                    <a:pt x="17" y="69"/>
                  </a:lnTo>
                  <a:lnTo>
                    <a:pt x="8" y="107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7" y="148"/>
                  </a:lnTo>
                  <a:lnTo>
                    <a:pt x="34" y="149"/>
                  </a:lnTo>
                  <a:lnTo>
                    <a:pt x="50" y="151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89" y="160"/>
                  </a:lnTo>
                  <a:lnTo>
                    <a:pt x="107" y="169"/>
                  </a:lnTo>
                  <a:lnTo>
                    <a:pt x="124" y="180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51" y="200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53" y="187"/>
                  </a:lnTo>
                  <a:lnTo>
                    <a:pt x="151" y="171"/>
                  </a:lnTo>
                  <a:lnTo>
                    <a:pt x="151" y="149"/>
                  </a:lnTo>
                  <a:lnTo>
                    <a:pt x="153" y="122"/>
                  </a:lnTo>
                  <a:lnTo>
                    <a:pt x="156" y="90"/>
                  </a:lnTo>
                  <a:lnTo>
                    <a:pt x="162" y="55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1236"/>
            <p:cNvSpPr>
              <a:spLocks/>
            </p:cNvSpPr>
            <p:nvPr userDrawn="1"/>
          </p:nvSpPr>
          <p:spPr bwMode="auto">
            <a:xfrm>
              <a:off x="6572186" y="3231590"/>
              <a:ext cx="299952" cy="202698"/>
            </a:xfrm>
            <a:custGeom>
              <a:avLst/>
              <a:gdLst/>
              <a:ahLst/>
              <a:cxnLst>
                <a:cxn ang="0">
                  <a:pos x="98" y="125"/>
                </a:cxn>
                <a:cxn ang="0">
                  <a:pos x="98" y="125"/>
                </a:cxn>
                <a:cxn ang="0">
                  <a:pos x="108" y="128"/>
                </a:cxn>
                <a:cxn ang="0">
                  <a:pos x="108" y="128"/>
                </a:cxn>
                <a:cxn ang="0">
                  <a:pos x="125" y="96"/>
                </a:cxn>
                <a:cxn ang="0">
                  <a:pos x="145" y="64"/>
                </a:cxn>
                <a:cxn ang="0">
                  <a:pos x="166" y="32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65" y="6"/>
                </a:cxn>
                <a:cxn ang="0">
                  <a:pos x="151" y="8"/>
                </a:cxn>
                <a:cxn ang="0">
                  <a:pos x="139" y="8"/>
                </a:cxn>
                <a:cxn ang="0">
                  <a:pos x="139" y="8"/>
                </a:cxn>
                <a:cxn ang="0">
                  <a:pos x="114" y="6"/>
                </a:cxn>
                <a:cxn ang="0">
                  <a:pos x="105" y="5"/>
                </a:cxn>
                <a:cxn ang="0">
                  <a:pos x="96" y="2"/>
                </a:cxn>
                <a:cxn ang="0">
                  <a:pos x="96" y="2"/>
                </a:cxn>
                <a:cxn ang="0">
                  <a:pos x="72" y="28"/>
                </a:cxn>
                <a:cxn ang="0">
                  <a:pos x="47" y="55"/>
                </a:cxn>
                <a:cxn ang="0">
                  <a:pos x="23" y="84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8" y="122"/>
                </a:cxn>
                <a:cxn ang="0">
                  <a:pos x="18" y="122"/>
                </a:cxn>
                <a:cxn ang="0">
                  <a:pos x="27" y="124"/>
                </a:cxn>
                <a:cxn ang="0">
                  <a:pos x="38" y="125"/>
                </a:cxn>
                <a:cxn ang="0">
                  <a:pos x="58" y="125"/>
                </a:cxn>
                <a:cxn ang="0">
                  <a:pos x="78" y="125"/>
                </a:cxn>
                <a:cxn ang="0">
                  <a:pos x="98" y="125"/>
                </a:cxn>
                <a:cxn ang="0">
                  <a:pos x="98" y="125"/>
                </a:cxn>
              </a:cxnLst>
              <a:rect l="0" t="0" r="r" b="b"/>
              <a:pathLst>
                <a:path w="190" h="128">
                  <a:moveTo>
                    <a:pt x="98" y="125"/>
                  </a:moveTo>
                  <a:lnTo>
                    <a:pt x="98" y="125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25" y="96"/>
                  </a:lnTo>
                  <a:lnTo>
                    <a:pt x="145" y="64"/>
                  </a:lnTo>
                  <a:lnTo>
                    <a:pt x="166" y="32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65" y="6"/>
                  </a:lnTo>
                  <a:lnTo>
                    <a:pt x="151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14" y="6"/>
                  </a:lnTo>
                  <a:lnTo>
                    <a:pt x="105" y="5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72" y="28"/>
                  </a:lnTo>
                  <a:lnTo>
                    <a:pt x="47" y="55"/>
                  </a:lnTo>
                  <a:lnTo>
                    <a:pt x="23" y="8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27" y="124"/>
                  </a:lnTo>
                  <a:lnTo>
                    <a:pt x="38" y="125"/>
                  </a:lnTo>
                  <a:lnTo>
                    <a:pt x="58" y="125"/>
                  </a:lnTo>
                  <a:lnTo>
                    <a:pt x="78" y="125"/>
                  </a:lnTo>
                  <a:lnTo>
                    <a:pt x="98" y="125"/>
                  </a:lnTo>
                  <a:lnTo>
                    <a:pt x="98" y="12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237"/>
            <p:cNvSpPr>
              <a:spLocks/>
            </p:cNvSpPr>
            <p:nvPr userDrawn="1"/>
          </p:nvSpPr>
          <p:spPr bwMode="auto">
            <a:xfrm>
              <a:off x="6912991" y="2926920"/>
              <a:ext cx="295727" cy="152545"/>
            </a:xfrm>
            <a:custGeom>
              <a:avLst/>
              <a:gdLst/>
              <a:ahLst/>
              <a:cxnLst>
                <a:cxn ang="0">
                  <a:pos x="64" y="96"/>
                </a:cxn>
                <a:cxn ang="0">
                  <a:pos x="64" y="96"/>
                </a:cxn>
                <a:cxn ang="0">
                  <a:pos x="91" y="72"/>
                </a:cxn>
                <a:cxn ang="0">
                  <a:pos x="120" y="47"/>
                </a:cxn>
                <a:cxn ang="0">
                  <a:pos x="152" y="25"/>
                </a:cxn>
                <a:cxn ang="0">
                  <a:pos x="186" y="0"/>
                </a:cxn>
                <a:cxn ang="0">
                  <a:pos x="186" y="0"/>
                </a:cxn>
                <a:cxn ang="0">
                  <a:pos x="170" y="6"/>
                </a:cxn>
                <a:cxn ang="0">
                  <a:pos x="131" y="23"/>
                </a:cxn>
                <a:cxn ang="0">
                  <a:pos x="103" y="35"/>
                </a:cxn>
                <a:cxn ang="0">
                  <a:pos x="71" y="52"/>
                </a:cxn>
                <a:cxn ang="0">
                  <a:pos x="36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17" y="93"/>
                </a:cxn>
                <a:cxn ang="0">
                  <a:pos x="33" y="92"/>
                </a:cxn>
                <a:cxn ang="0">
                  <a:pos x="33" y="92"/>
                </a:cxn>
                <a:cxn ang="0">
                  <a:pos x="50" y="93"/>
                </a:cxn>
                <a:cxn ang="0">
                  <a:pos x="64" y="96"/>
                </a:cxn>
                <a:cxn ang="0">
                  <a:pos x="64" y="96"/>
                </a:cxn>
              </a:cxnLst>
              <a:rect l="0" t="0" r="r" b="b"/>
              <a:pathLst>
                <a:path w="186" h="96">
                  <a:moveTo>
                    <a:pt x="64" y="96"/>
                  </a:moveTo>
                  <a:lnTo>
                    <a:pt x="64" y="96"/>
                  </a:lnTo>
                  <a:lnTo>
                    <a:pt x="91" y="72"/>
                  </a:lnTo>
                  <a:lnTo>
                    <a:pt x="120" y="47"/>
                  </a:lnTo>
                  <a:lnTo>
                    <a:pt x="152" y="25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0" y="6"/>
                  </a:lnTo>
                  <a:lnTo>
                    <a:pt x="131" y="23"/>
                  </a:lnTo>
                  <a:lnTo>
                    <a:pt x="103" y="35"/>
                  </a:lnTo>
                  <a:lnTo>
                    <a:pt x="71" y="52"/>
                  </a:lnTo>
                  <a:lnTo>
                    <a:pt x="36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7" y="93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50" y="93"/>
                  </a:lnTo>
                  <a:lnTo>
                    <a:pt x="64" y="96"/>
                  </a:lnTo>
                  <a:lnTo>
                    <a:pt x="64" y="96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" name="组合 6"/>
          <p:cNvGrpSpPr>
            <a:grpSpLocks/>
          </p:cNvGrpSpPr>
          <p:nvPr userDrawn="1"/>
        </p:nvGrpSpPr>
        <p:grpSpPr bwMode="auto">
          <a:xfrm rot="1572214">
            <a:off x="6048375" y="2452688"/>
            <a:ext cx="1309688" cy="949325"/>
            <a:chOff x="3138461" y="5489553"/>
            <a:chExt cx="1463676" cy="1060450"/>
          </a:xfrm>
        </p:grpSpPr>
        <p:sp>
          <p:nvSpPr>
            <p:cNvPr id="24" name="Freeform 1252"/>
            <p:cNvSpPr>
              <a:spLocks/>
            </p:cNvSpPr>
            <p:nvPr userDrawn="1"/>
          </p:nvSpPr>
          <p:spPr bwMode="auto">
            <a:xfrm>
              <a:off x="3137860" y="5488744"/>
              <a:ext cx="1460128" cy="1060450"/>
            </a:xfrm>
            <a:custGeom>
              <a:avLst/>
              <a:gdLst/>
              <a:ahLst/>
              <a:cxnLst>
                <a:cxn ang="0">
                  <a:pos x="593" y="7"/>
                </a:cxn>
                <a:cxn ang="0">
                  <a:pos x="637" y="16"/>
                </a:cxn>
                <a:cxn ang="0">
                  <a:pos x="678" y="26"/>
                </a:cxn>
                <a:cxn ang="0">
                  <a:pos x="715" y="40"/>
                </a:cxn>
                <a:cxn ang="0">
                  <a:pos x="750" y="57"/>
                </a:cxn>
                <a:cxn ang="0">
                  <a:pos x="782" y="77"/>
                </a:cxn>
                <a:cxn ang="0">
                  <a:pos x="834" y="122"/>
                </a:cxn>
                <a:cxn ang="0">
                  <a:pos x="875" y="174"/>
                </a:cxn>
                <a:cxn ang="0">
                  <a:pos x="902" y="232"/>
                </a:cxn>
                <a:cxn ang="0">
                  <a:pos x="917" y="295"/>
                </a:cxn>
                <a:cxn ang="0">
                  <a:pos x="920" y="360"/>
                </a:cxn>
                <a:cxn ang="0">
                  <a:pos x="917" y="392"/>
                </a:cxn>
                <a:cxn ang="0">
                  <a:pos x="902" y="455"/>
                </a:cxn>
                <a:cxn ang="0">
                  <a:pos x="873" y="512"/>
                </a:cxn>
                <a:cxn ang="0">
                  <a:pos x="832" y="563"/>
                </a:cxn>
                <a:cxn ang="0">
                  <a:pos x="780" y="605"/>
                </a:cxn>
                <a:cxn ang="0">
                  <a:pos x="718" y="637"/>
                </a:cxn>
                <a:cxn ang="0">
                  <a:pos x="646" y="659"/>
                </a:cxn>
                <a:cxn ang="0">
                  <a:pos x="566" y="668"/>
                </a:cxn>
                <a:cxn ang="0">
                  <a:pos x="479" y="662"/>
                </a:cxn>
                <a:cxn ang="0">
                  <a:pos x="433" y="654"/>
                </a:cxn>
                <a:cxn ang="0">
                  <a:pos x="342" y="627"/>
                </a:cxn>
                <a:cxn ang="0">
                  <a:pos x="255" y="589"/>
                </a:cxn>
                <a:cxn ang="0">
                  <a:pos x="176" y="540"/>
                </a:cxn>
                <a:cxn ang="0">
                  <a:pos x="107" y="483"/>
                </a:cxn>
                <a:cxn ang="0">
                  <a:pos x="64" y="438"/>
                </a:cxn>
                <a:cxn ang="0">
                  <a:pos x="42" y="407"/>
                </a:cxn>
                <a:cxn ang="0">
                  <a:pos x="22" y="374"/>
                </a:cxn>
                <a:cxn ang="0">
                  <a:pos x="10" y="342"/>
                </a:cxn>
                <a:cxn ang="0">
                  <a:pos x="2" y="308"/>
                </a:cxn>
                <a:cxn ang="0">
                  <a:pos x="0" y="276"/>
                </a:cxn>
                <a:cxn ang="0">
                  <a:pos x="2" y="259"/>
                </a:cxn>
                <a:cxn ang="0">
                  <a:pos x="10" y="227"/>
                </a:cxn>
                <a:cxn ang="0">
                  <a:pos x="25" y="197"/>
                </a:cxn>
                <a:cxn ang="0">
                  <a:pos x="45" y="168"/>
                </a:cxn>
                <a:cxn ang="0">
                  <a:pos x="70" y="142"/>
                </a:cxn>
                <a:cxn ang="0">
                  <a:pos x="101" y="116"/>
                </a:cxn>
                <a:cxn ang="0">
                  <a:pos x="136" y="93"/>
                </a:cxn>
                <a:cxn ang="0">
                  <a:pos x="215" y="55"/>
                </a:cxn>
                <a:cxn ang="0">
                  <a:pos x="307" y="25"/>
                </a:cxn>
                <a:cxn ang="0">
                  <a:pos x="403" y="7"/>
                </a:cxn>
                <a:cxn ang="0">
                  <a:pos x="498" y="0"/>
                </a:cxn>
                <a:cxn ang="0">
                  <a:pos x="593" y="7"/>
                </a:cxn>
              </a:cxnLst>
              <a:rect l="0" t="0" r="r" b="b"/>
              <a:pathLst>
                <a:path w="920" h="668">
                  <a:moveTo>
                    <a:pt x="593" y="7"/>
                  </a:moveTo>
                  <a:lnTo>
                    <a:pt x="593" y="7"/>
                  </a:lnTo>
                  <a:lnTo>
                    <a:pt x="616" y="11"/>
                  </a:lnTo>
                  <a:lnTo>
                    <a:pt x="637" y="16"/>
                  </a:lnTo>
                  <a:lnTo>
                    <a:pt x="658" y="20"/>
                  </a:lnTo>
                  <a:lnTo>
                    <a:pt x="678" y="26"/>
                  </a:lnTo>
                  <a:lnTo>
                    <a:pt x="697" y="32"/>
                  </a:lnTo>
                  <a:lnTo>
                    <a:pt x="715" y="40"/>
                  </a:lnTo>
                  <a:lnTo>
                    <a:pt x="733" y="49"/>
                  </a:lnTo>
                  <a:lnTo>
                    <a:pt x="750" y="57"/>
                  </a:lnTo>
                  <a:lnTo>
                    <a:pt x="767" y="67"/>
                  </a:lnTo>
                  <a:lnTo>
                    <a:pt x="782" y="77"/>
                  </a:lnTo>
                  <a:lnTo>
                    <a:pt x="809" y="98"/>
                  </a:lnTo>
                  <a:lnTo>
                    <a:pt x="834" y="122"/>
                  </a:lnTo>
                  <a:lnTo>
                    <a:pt x="856" y="147"/>
                  </a:lnTo>
                  <a:lnTo>
                    <a:pt x="875" y="174"/>
                  </a:lnTo>
                  <a:lnTo>
                    <a:pt x="890" y="203"/>
                  </a:lnTo>
                  <a:lnTo>
                    <a:pt x="902" y="232"/>
                  </a:lnTo>
                  <a:lnTo>
                    <a:pt x="911" y="264"/>
                  </a:lnTo>
                  <a:lnTo>
                    <a:pt x="917" y="295"/>
                  </a:lnTo>
                  <a:lnTo>
                    <a:pt x="920" y="327"/>
                  </a:lnTo>
                  <a:lnTo>
                    <a:pt x="920" y="360"/>
                  </a:lnTo>
                  <a:lnTo>
                    <a:pt x="917" y="392"/>
                  </a:lnTo>
                  <a:lnTo>
                    <a:pt x="917" y="392"/>
                  </a:lnTo>
                  <a:lnTo>
                    <a:pt x="911" y="424"/>
                  </a:lnTo>
                  <a:lnTo>
                    <a:pt x="902" y="455"/>
                  </a:lnTo>
                  <a:lnTo>
                    <a:pt x="888" y="485"/>
                  </a:lnTo>
                  <a:lnTo>
                    <a:pt x="873" y="512"/>
                  </a:lnTo>
                  <a:lnTo>
                    <a:pt x="853" y="538"/>
                  </a:lnTo>
                  <a:lnTo>
                    <a:pt x="832" y="563"/>
                  </a:lnTo>
                  <a:lnTo>
                    <a:pt x="808" y="586"/>
                  </a:lnTo>
                  <a:lnTo>
                    <a:pt x="780" y="605"/>
                  </a:lnTo>
                  <a:lnTo>
                    <a:pt x="750" y="624"/>
                  </a:lnTo>
                  <a:lnTo>
                    <a:pt x="718" y="637"/>
                  </a:lnTo>
                  <a:lnTo>
                    <a:pt x="683" y="650"/>
                  </a:lnTo>
                  <a:lnTo>
                    <a:pt x="646" y="659"/>
                  </a:lnTo>
                  <a:lnTo>
                    <a:pt x="607" y="665"/>
                  </a:lnTo>
                  <a:lnTo>
                    <a:pt x="566" y="668"/>
                  </a:lnTo>
                  <a:lnTo>
                    <a:pt x="523" y="666"/>
                  </a:lnTo>
                  <a:lnTo>
                    <a:pt x="479" y="662"/>
                  </a:lnTo>
                  <a:lnTo>
                    <a:pt x="479" y="662"/>
                  </a:lnTo>
                  <a:lnTo>
                    <a:pt x="433" y="654"/>
                  </a:lnTo>
                  <a:lnTo>
                    <a:pt x="387" y="642"/>
                  </a:lnTo>
                  <a:lnTo>
                    <a:pt x="342" y="627"/>
                  </a:lnTo>
                  <a:lnTo>
                    <a:pt x="297" y="608"/>
                  </a:lnTo>
                  <a:lnTo>
                    <a:pt x="255" y="589"/>
                  </a:lnTo>
                  <a:lnTo>
                    <a:pt x="214" y="564"/>
                  </a:lnTo>
                  <a:lnTo>
                    <a:pt x="176" y="540"/>
                  </a:lnTo>
                  <a:lnTo>
                    <a:pt x="139" y="512"/>
                  </a:lnTo>
                  <a:lnTo>
                    <a:pt x="107" y="483"/>
                  </a:lnTo>
                  <a:lnTo>
                    <a:pt x="77" y="455"/>
                  </a:lnTo>
                  <a:lnTo>
                    <a:pt x="64" y="438"/>
                  </a:lnTo>
                  <a:lnTo>
                    <a:pt x="52" y="423"/>
                  </a:lnTo>
                  <a:lnTo>
                    <a:pt x="42" y="407"/>
                  </a:lnTo>
                  <a:lnTo>
                    <a:pt x="31" y="391"/>
                  </a:lnTo>
                  <a:lnTo>
                    <a:pt x="22" y="374"/>
                  </a:lnTo>
                  <a:lnTo>
                    <a:pt x="16" y="359"/>
                  </a:lnTo>
                  <a:lnTo>
                    <a:pt x="10" y="342"/>
                  </a:lnTo>
                  <a:lnTo>
                    <a:pt x="5" y="325"/>
                  </a:lnTo>
                  <a:lnTo>
                    <a:pt x="2" y="308"/>
                  </a:lnTo>
                  <a:lnTo>
                    <a:pt x="0" y="291"/>
                  </a:lnTo>
                  <a:lnTo>
                    <a:pt x="0" y="276"/>
                  </a:lnTo>
                  <a:lnTo>
                    <a:pt x="2" y="259"/>
                  </a:lnTo>
                  <a:lnTo>
                    <a:pt x="2" y="259"/>
                  </a:lnTo>
                  <a:lnTo>
                    <a:pt x="5" y="243"/>
                  </a:lnTo>
                  <a:lnTo>
                    <a:pt x="10" y="227"/>
                  </a:lnTo>
                  <a:lnTo>
                    <a:pt x="16" y="212"/>
                  </a:lnTo>
                  <a:lnTo>
                    <a:pt x="25" y="197"/>
                  </a:lnTo>
                  <a:lnTo>
                    <a:pt x="34" y="182"/>
                  </a:lnTo>
                  <a:lnTo>
                    <a:pt x="45" y="168"/>
                  </a:lnTo>
                  <a:lnTo>
                    <a:pt x="57" y="154"/>
                  </a:lnTo>
                  <a:lnTo>
                    <a:pt x="70" y="142"/>
                  </a:lnTo>
                  <a:lnTo>
                    <a:pt x="86" y="128"/>
                  </a:lnTo>
                  <a:lnTo>
                    <a:pt x="101" y="116"/>
                  </a:lnTo>
                  <a:lnTo>
                    <a:pt x="118" y="106"/>
                  </a:lnTo>
                  <a:lnTo>
                    <a:pt x="136" y="93"/>
                  </a:lnTo>
                  <a:lnTo>
                    <a:pt x="174" y="74"/>
                  </a:lnTo>
                  <a:lnTo>
                    <a:pt x="215" y="55"/>
                  </a:lnTo>
                  <a:lnTo>
                    <a:pt x="259" y="39"/>
                  </a:lnTo>
                  <a:lnTo>
                    <a:pt x="307" y="25"/>
                  </a:lnTo>
                  <a:lnTo>
                    <a:pt x="354" y="14"/>
                  </a:lnTo>
                  <a:lnTo>
                    <a:pt x="403" y="7"/>
                  </a:lnTo>
                  <a:lnTo>
                    <a:pt x="450" y="2"/>
                  </a:lnTo>
                  <a:lnTo>
                    <a:pt x="498" y="0"/>
                  </a:lnTo>
                  <a:lnTo>
                    <a:pt x="547" y="2"/>
                  </a:lnTo>
                  <a:lnTo>
                    <a:pt x="593" y="7"/>
                  </a:lnTo>
                  <a:lnTo>
                    <a:pt x="593" y="7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1253"/>
            <p:cNvSpPr>
              <a:spLocks/>
            </p:cNvSpPr>
            <p:nvPr userDrawn="1"/>
          </p:nvSpPr>
          <p:spPr bwMode="auto">
            <a:xfrm>
              <a:off x="3537232" y="6370957"/>
              <a:ext cx="597889" cy="17910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17" y="5"/>
                </a:cxn>
                <a:cxn ang="0">
                  <a:pos x="7" y="11"/>
                </a:cxn>
                <a:cxn ang="0">
                  <a:pos x="3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7" y="46"/>
                </a:cxn>
                <a:cxn ang="0">
                  <a:pos x="53" y="58"/>
                </a:cxn>
                <a:cxn ang="0">
                  <a:pos x="80" y="69"/>
                </a:cxn>
                <a:cxn ang="0">
                  <a:pos x="109" y="79"/>
                </a:cxn>
                <a:cxn ang="0">
                  <a:pos x="137" y="88"/>
                </a:cxn>
                <a:cxn ang="0">
                  <a:pos x="166" y="96"/>
                </a:cxn>
                <a:cxn ang="0">
                  <a:pos x="193" y="102"/>
                </a:cxn>
                <a:cxn ang="0">
                  <a:pos x="222" y="107"/>
                </a:cxn>
                <a:cxn ang="0">
                  <a:pos x="222" y="107"/>
                </a:cxn>
                <a:cxn ang="0">
                  <a:pos x="263" y="111"/>
                </a:cxn>
                <a:cxn ang="0">
                  <a:pos x="303" y="113"/>
                </a:cxn>
                <a:cxn ang="0">
                  <a:pos x="339" y="111"/>
                </a:cxn>
                <a:cxn ang="0">
                  <a:pos x="376" y="107"/>
                </a:cxn>
                <a:cxn ang="0">
                  <a:pos x="376" y="107"/>
                </a:cxn>
                <a:cxn ang="0">
                  <a:pos x="373" y="98"/>
                </a:cxn>
                <a:cxn ang="0">
                  <a:pos x="367" y="87"/>
                </a:cxn>
                <a:cxn ang="0">
                  <a:pos x="359" y="78"/>
                </a:cxn>
                <a:cxn ang="0">
                  <a:pos x="349" y="69"/>
                </a:cxn>
                <a:cxn ang="0">
                  <a:pos x="349" y="69"/>
                </a:cxn>
                <a:cxn ang="0">
                  <a:pos x="303" y="69"/>
                </a:cxn>
                <a:cxn ang="0">
                  <a:pos x="257" y="66"/>
                </a:cxn>
                <a:cxn ang="0">
                  <a:pos x="215" y="61"/>
                </a:cxn>
                <a:cxn ang="0">
                  <a:pos x="173" y="52"/>
                </a:cxn>
                <a:cxn ang="0">
                  <a:pos x="134" y="41"/>
                </a:cxn>
                <a:cxn ang="0">
                  <a:pos x="96" y="29"/>
                </a:cxn>
                <a:cxn ang="0">
                  <a:pos x="61" y="15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376" h="113">
                  <a:moveTo>
                    <a:pt x="27" y="0"/>
                  </a:moveTo>
                  <a:lnTo>
                    <a:pt x="27" y="0"/>
                  </a:lnTo>
                  <a:lnTo>
                    <a:pt x="17" y="5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7" y="46"/>
                  </a:lnTo>
                  <a:lnTo>
                    <a:pt x="53" y="58"/>
                  </a:lnTo>
                  <a:lnTo>
                    <a:pt x="80" y="69"/>
                  </a:lnTo>
                  <a:lnTo>
                    <a:pt x="109" y="79"/>
                  </a:lnTo>
                  <a:lnTo>
                    <a:pt x="137" y="88"/>
                  </a:lnTo>
                  <a:lnTo>
                    <a:pt x="166" y="96"/>
                  </a:lnTo>
                  <a:lnTo>
                    <a:pt x="193" y="102"/>
                  </a:lnTo>
                  <a:lnTo>
                    <a:pt x="222" y="107"/>
                  </a:lnTo>
                  <a:lnTo>
                    <a:pt x="222" y="107"/>
                  </a:lnTo>
                  <a:lnTo>
                    <a:pt x="263" y="111"/>
                  </a:lnTo>
                  <a:lnTo>
                    <a:pt x="303" y="113"/>
                  </a:lnTo>
                  <a:lnTo>
                    <a:pt x="339" y="111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73" y="98"/>
                  </a:lnTo>
                  <a:lnTo>
                    <a:pt x="367" y="87"/>
                  </a:lnTo>
                  <a:lnTo>
                    <a:pt x="359" y="78"/>
                  </a:lnTo>
                  <a:lnTo>
                    <a:pt x="349" y="69"/>
                  </a:lnTo>
                  <a:lnTo>
                    <a:pt x="349" y="69"/>
                  </a:lnTo>
                  <a:lnTo>
                    <a:pt x="303" y="69"/>
                  </a:lnTo>
                  <a:lnTo>
                    <a:pt x="257" y="66"/>
                  </a:lnTo>
                  <a:lnTo>
                    <a:pt x="215" y="61"/>
                  </a:lnTo>
                  <a:lnTo>
                    <a:pt x="173" y="52"/>
                  </a:lnTo>
                  <a:lnTo>
                    <a:pt x="134" y="41"/>
                  </a:lnTo>
                  <a:lnTo>
                    <a:pt x="96" y="29"/>
                  </a:lnTo>
                  <a:lnTo>
                    <a:pt x="61" y="15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1254"/>
            <p:cNvSpPr>
              <a:spLocks/>
            </p:cNvSpPr>
            <p:nvPr userDrawn="1"/>
          </p:nvSpPr>
          <p:spPr bwMode="auto">
            <a:xfrm>
              <a:off x="3567109" y="5489564"/>
              <a:ext cx="700791" cy="810411"/>
            </a:xfrm>
            <a:custGeom>
              <a:avLst/>
              <a:gdLst/>
              <a:ahLst/>
              <a:cxnLst>
                <a:cxn ang="0">
                  <a:pos x="174" y="2"/>
                </a:cxn>
                <a:cxn ang="0">
                  <a:pos x="67" y="17"/>
                </a:cxn>
                <a:cxn ang="0">
                  <a:pos x="70" y="28"/>
                </a:cxn>
                <a:cxn ang="0">
                  <a:pos x="101" y="52"/>
                </a:cxn>
                <a:cxn ang="0">
                  <a:pos x="155" y="71"/>
                </a:cxn>
                <a:cxn ang="0">
                  <a:pos x="151" y="80"/>
                </a:cxn>
                <a:cxn ang="0">
                  <a:pos x="84" y="106"/>
                </a:cxn>
                <a:cxn ang="0">
                  <a:pos x="44" y="139"/>
                </a:cxn>
                <a:cxn ang="0">
                  <a:pos x="40" y="151"/>
                </a:cxn>
                <a:cxn ang="0">
                  <a:pos x="43" y="168"/>
                </a:cxn>
                <a:cxn ang="0">
                  <a:pos x="69" y="197"/>
                </a:cxn>
                <a:cxn ang="0">
                  <a:pos x="128" y="226"/>
                </a:cxn>
                <a:cxn ang="0">
                  <a:pos x="126" y="237"/>
                </a:cxn>
                <a:cxn ang="0">
                  <a:pos x="59" y="255"/>
                </a:cxn>
                <a:cxn ang="0">
                  <a:pos x="26" y="278"/>
                </a:cxn>
                <a:cxn ang="0">
                  <a:pos x="18" y="295"/>
                </a:cxn>
                <a:cxn ang="0">
                  <a:pos x="18" y="307"/>
                </a:cxn>
                <a:cxn ang="0">
                  <a:pos x="34" y="333"/>
                </a:cxn>
                <a:cxn ang="0">
                  <a:pos x="82" y="371"/>
                </a:cxn>
                <a:cxn ang="0">
                  <a:pos x="131" y="392"/>
                </a:cxn>
                <a:cxn ang="0">
                  <a:pos x="58" y="398"/>
                </a:cxn>
                <a:cxn ang="0">
                  <a:pos x="11" y="418"/>
                </a:cxn>
                <a:cxn ang="0">
                  <a:pos x="0" y="433"/>
                </a:cxn>
                <a:cxn ang="0">
                  <a:pos x="0" y="448"/>
                </a:cxn>
                <a:cxn ang="0">
                  <a:pos x="17" y="480"/>
                </a:cxn>
                <a:cxn ang="0">
                  <a:pos x="87" y="499"/>
                </a:cxn>
                <a:cxn ang="0">
                  <a:pos x="181" y="509"/>
                </a:cxn>
                <a:cxn ang="0">
                  <a:pos x="264" y="508"/>
                </a:cxn>
                <a:cxn ang="0">
                  <a:pos x="343" y="494"/>
                </a:cxn>
                <a:cxn ang="0">
                  <a:pos x="384" y="482"/>
                </a:cxn>
                <a:cxn ang="0">
                  <a:pos x="356" y="455"/>
                </a:cxn>
                <a:cxn ang="0">
                  <a:pos x="315" y="432"/>
                </a:cxn>
                <a:cxn ang="0">
                  <a:pos x="309" y="416"/>
                </a:cxn>
                <a:cxn ang="0">
                  <a:pos x="376" y="398"/>
                </a:cxn>
                <a:cxn ang="0">
                  <a:pos x="411" y="372"/>
                </a:cxn>
                <a:cxn ang="0">
                  <a:pos x="419" y="354"/>
                </a:cxn>
                <a:cxn ang="0">
                  <a:pos x="419" y="340"/>
                </a:cxn>
                <a:cxn ang="0">
                  <a:pos x="405" y="313"/>
                </a:cxn>
                <a:cxn ang="0">
                  <a:pos x="355" y="273"/>
                </a:cxn>
                <a:cxn ang="0">
                  <a:pos x="306" y="252"/>
                </a:cxn>
                <a:cxn ang="0">
                  <a:pos x="381" y="241"/>
                </a:cxn>
                <a:cxn ang="0">
                  <a:pos x="430" y="217"/>
                </a:cxn>
                <a:cxn ang="0">
                  <a:pos x="440" y="199"/>
                </a:cxn>
                <a:cxn ang="0">
                  <a:pos x="442" y="185"/>
                </a:cxn>
                <a:cxn ang="0">
                  <a:pos x="434" y="162"/>
                </a:cxn>
                <a:cxn ang="0">
                  <a:pos x="408" y="130"/>
                </a:cxn>
                <a:cxn ang="0">
                  <a:pos x="361" y="103"/>
                </a:cxn>
                <a:cxn ang="0">
                  <a:pos x="225" y="46"/>
                </a:cxn>
                <a:cxn ang="0">
                  <a:pos x="120" y="17"/>
                </a:cxn>
                <a:cxn ang="0">
                  <a:pos x="123" y="8"/>
                </a:cxn>
                <a:cxn ang="0">
                  <a:pos x="209" y="0"/>
                </a:cxn>
              </a:cxnLst>
              <a:rect l="0" t="0" r="r" b="b"/>
              <a:pathLst>
                <a:path w="442" h="511">
                  <a:moveTo>
                    <a:pt x="209" y="0"/>
                  </a:moveTo>
                  <a:lnTo>
                    <a:pt x="209" y="0"/>
                  </a:lnTo>
                  <a:lnTo>
                    <a:pt x="174" y="2"/>
                  </a:lnTo>
                  <a:lnTo>
                    <a:pt x="137" y="7"/>
                  </a:lnTo>
                  <a:lnTo>
                    <a:pt x="102" y="11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9" y="23"/>
                  </a:lnTo>
                  <a:lnTo>
                    <a:pt x="70" y="28"/>
                  </a:lnTo>
                  <a:lnTo>
                    <a:pt x="76" y="35"/>
                  </a:lnTo>
                  <a:lnTo>
                    <a:pt x="87" y="45"/>
                  </a:lnTo>
                  <a:lnTo>
                    <a:pt x="101" y="52"/>
                  </a:lnTo>
                  <a:lnTo>
                    <a:pt x="116" y="58"/>
                  </a:lnTo>
                  <a:lnTo>
                    <a:pt x="136" y="64"/>
                  </a:lnTo>
                  <a:lnTo>
                    <a:pt x="155" y="71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51" y="80"/>
                  </a:lnTo>
                  <a:lnTo>
                    <a:pt x="126" y="87"/>
                  </a:lnTo>
                  <a:lnTo>
                    <a:pt x="104" y="96"/>
                  </a:lnTo>
                  <a:lnTo>
                    <a:pt x="84" y="106"/>
                  </a:lnTo>
                  <a:lnTo>
                    <a:pt x="67" y="116"/>
                  </a:lnTo>
                  <a:lnTo>
                    <a:pt x="53" y="128"/>
                  </a:lnTo>
                  <a:lnTo>
                    <a:pt x="44" y="139"/>
                  </a:lnTo>
                  <a:lnTo>
                    <a:pt x="43" y="145"/>
                  </a:lnTo>
                  <a:lnTo>
                    <a:pt x="40" y="151"/>
                  </a:lnTo>
                  <a:lnTo>
                    <a:pt x="40" y="151"/>
                  </a:lnTo>
                  <a:lnTo>
                    <a:pt x="40" y="157"/>
                  </a:lnTo>
                  <a:lnTo>
                    <a:pt x="41" y="163"/>
                  </a:lnTo>
                  <a:lnTo>
                    <a:pt x="43" y="168"/>
                  </a:lnTo>
                  <a:lnTo>
                    <a:pt x="46" y="174"/>
                  </a:lnTo>
                  <a:lnTo>
                    <a:pt x="55" y="186"/>
                  </a:lnTo>
                  <a:lnTo>
                    <a:pt x="69" y="197"/>
                  </a:lnTo>
                  <a:lnTo>
                    <a:pt x="85" y="206"/>
                  </a:lnTo>
                  <a:lnTo>
                    <a:pt x="105" y="217"/>
                  </a:lnTo>
                  <a:lnTo>
                    <a:pt x="128" y="226"/>
                  </a:lnTo>
                  <a:lnTo>
                    <a:pt x="154" y="234"/>
                  </a:lnTo>
                  <a:lnTo>
                    <a:pt x="154" y="234"/>
                  </a:lnTo>
                  <a:lnTo>
                    <a:pt x="126" y="237"/>
                  </a:lnTo>
                  <a:lnTo>
                    <a:pt x="102" y="241"/>
                  </a:lnTo>
                  <a:lnTo>
                    <a:pt x="79" y="247"/>
                  </a:lnTo>
                  <a:lnTo>
                    <a:pt x="59" y="255"/>
                  </a:lnTo>
                  <a:lnTo>
                    <a:pt x="43" y="263"/>
                  </a:lnTo>
                  <a:lnTo>
                    <a:pt x="30" y="273"/>
                  </a:lnTo>
                  <a:lnTo>
                    <a:pt x="26" y="278"/>
                  </a:lnTo>
                  <a:lnTo>
                    <a:pt x="21" y="284"/>
                  </a:lnTo>
                  <a:lnTo>
                    <a:pt x="20" y="288"/>
                  </a:lnTo>
                  <a:lnTo>
                    <a:pt x="18" y="295"/>
                  </a:lnTo>
                  <a:lnTo>
                    <a:pt x="18" y="295"/>
                  </a:lnTo>
                  <a:lnTo>
                    <a:pt x="18" y="301"/>
                  </a:lnTo>
                  <a:lnTo>
                    <a:pt x="18" y="307"/>
                  </a:lnTo>
                  <a:lnTo>
                    <a:pt x="21" y="313"/>
                  </a:lnTo>
                  <a:lnTo>
                    <a:pt x="24" y="319"/>
                  </a:lnTo>
                  <a:lnTo>
                    <a:pt x="34" y="333"/>
                  </a:lnTo>
                  <a:lnTo>
                    <a:pt x="46" y="345"/>
                  </a:lnTo>
                  <a:lnTo>
                    <a:pt x="62" y="359"/>
                  </a:lnTo>
                  <a:lnTo>
                    <a:pt x="82" y="371"/>
                  </a:lnTo>
                  <a:lnTo>
                    <a:pt x="105" y="381"/>
                  </a:lnTo>
                  <a:lnTo>
                    <a:pt x="131" y="392"/>
                  </a:lnTo>
                  <a:lnTo>
                    <a:pt x="131" y="392"/>
                  </a:lnTo>
                  <a:lnTo>
                    <a:pt x="104" y="392"/>
                  </a:lnTo>
                  <a:lnTo>
                    <a:pt x="79" y="395"/>
                  </a:lnTo>
                  <a:lnTo>
                    <a:pt x="58" y="398"/>
                  </a:lnTo>
                  <a:lnTo>
                    <a:pt x="38" y="403"/>
                  </a:lnTo>
                  <a:lnTo>
                    <a:pt x="23" y="410"/>
                  </a:lnTo>
                  <a:lnTo>
                    <a:pt x="11" y="418"/>
                  </a:lnTo>
                  <a:lnTo>
                    <a:pt x="6" y="423"/>
                  </a:lnTo>
                  <a:lnTo>
                    <a:pt x="3" y="427"/>
                  </a:lnTo>
                  <a:lnTo>
                    <a:pt x="0" y="433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48"/>
                  </a:lnTo>
                  <a:lnTo>
                    <a:pt x="3" y="459"/>
                  </a:lnTo>
                  <a:lnTo>
                    <a:pt x="9" y="470"/>
                  </a:lnTo>
                  <a:lnTo>
                    <a:pt x="17" y="480"/>
                  </a:lnTo>
                  <a:lnTo>
                    <a:pt x="17" y="480"/>
                  </a:lnTo>
                  <a:lnTo>
                    <a:pt x="52" y="491"/>
                  </a:lnTo>
                  <a:lnTo>
                    <a:pt x="87" y="499"/>
                  </a:lnTo>
                  <a:lnTo>
                    <a:pt x="120" y="505"/>
                  </a:lnTo>
                  <a:lnTo>
                    <a:pt x="152" y="508"/>
                  </a:lnTo>
                  <a:lnTo>
                    <a:pt x="181" y="509"/>
                  </a:lnTo>
                  <a:lnTo>
                    <a:pt x="210" y="511"/>
                  </a:lnTo>
                  <a:lnTo>
                    <a:pt x="238" y="509"/>
                  </a:lnTo>
                  <a:lnTo>
                    <a:pt x="264" y="508"/>
                  </a:lnTo>
                  <a:lnTo>
                    <a:pt x="286" y="505"/>
                  </a:lnTo>
                  <a:lnTo>
                    <a:pt x="308" y="502"/>
                  </a:lnTo>
                  <a:lnTo>
                    <a:pt x="343" y="494"/>
                  </a:lnTo>
                  <a:lnTo>
                    <a:pt x="369" y="487"/>
                  </a:lnTo>
                  <a:lnTo>
                    <a:pt x="384" y="482"/>
                  </a:lnTo>
                  <a:lnTo>
                    <a:pt x="384" y="482"/>
                  </a:lnTo>
                  <a:lnTo>
                    <a:pt x="376" y="473"/>
                  </a:lnTo>
                  <a:lnTo>
                    <a:pt x="367" y="464"/>
                  </a:lnTo>
                  <a:lnTo>
                    <a:pt x="356" y="455"/>
                  </a:lnTo>
                  <a:lnTo>
                    <a:pt x="344" y="447"/>
                  </a:lnTo>
                  <a:lnTo>
                    <a:pt x="331" y="439"/>
                  </a:lnTo>
                  <a:lnTo>
                    <a:pt x="315" y="432"/>
                  </a:lnTo>
                  <a:lnTo>
                    <a:pt x="282" y="418"/>
                  </a:lnTo>
                  <a:lnTo>
                    <a:pt x="282" y="418"/>
                  </a:lnTo>
                  <a:lnTo>
                    <a:pt x="309" y="416"/>
                  </a:lnTo>
                  <a:lnTo>
                    <a:pt x="334" y="412"/>
                  </a:lnTo>
                  <a:lnTo>
                    <a:pt x="356" y="406"/>
                  </a:lnTo>
                  <a:lnTo>
                    <a:pt x="376" y="398"/>
                  </a:lnTo>
                  <a:lnTo>
                    <a:pt x="393" y="389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4" y="366"/>
                  </a:lnTo>
                  <a:lnTo>
                    <a:pt x="417" y="360"/>
                  </a:lnTo>
                  <a:lnTo>
                    <a:pt x="419" y="354"/>
                  </a:lnTo>
                  <a:lnTo>
                    <a:pt x="419" y="354"/>
                  </a:lnTo>
                  <a:lnTo>
                    <a:pt x="419" y="346"/>
                  </a:lnTo>
                  <a:lnTo>
                    <a:pt x="419" y="340"/>
                  </a:lnTo>
                  <a:lnTo>
                    <a:pt x="417" y="333"/>
                  </a:lnTo>
                  <a:lnTo>
                    <a:pt x="414" y="327"/>
                  </a:lnTo>
                  <a:lnTo>
                    <a:pt x="405" y="313"/>
                  </a:lnTo>
                  <a:lnTo>
                    <a:pt x="391" y="299"/>
                  </a:lnTo>
                  <a:lnTo>
                    <a:pt x="375" y="285"/>
                  </a:lnTo>
                  <a:lnTo>
                    <a:pt x="355" y="273"/>
                  </a:lnTo>
                  <a:lnTo>
                    <a:pt x="332" y="263"/>
                  </a:lnTo>
                  <a:lnTo>
                    <a:pt x="306" y="252"/>
                  </a:lnTo>
                  <a:lnTo>
                    <a:pt x="306" y="252"/>
                  </a:lnTo>
                  <a:lnTo>
                    <a:pt x="334" y="250"/>
                  </a:lnTo>
                  <a:lnTo>
                    <a:pt x="359" y="247"/>
                  </a:lnTo>
                  <a:lnTo>
                    <a:pt x="381" y="241"/>
                  </a:lnTo>
                  <a:lnTo>
                    <a:pt x="401" y="235"/>
                  </a:lnTo>
                  <a:lnTo>
                    <a:pt x="416" y="226"/>
                  </a:lnTo>
                  <a:lnTo>
                    <a:pt x="430" y="217"/>
                  </a:lnTo>
                  <a:lnTo>
                    <a:pt x="434" y="211"/>
                  </a:lnTo>
                  <a:lnTo>
                    <a:pt x="437" y="205"/>
                  </a:lnTo>
                  <a:lnTo>
                    <a:pt x="440" y="199"/>
                  </a:lnTo>
                  <a:lnTo>
                    <a:pt x="442" y="192"/>
                  </a:lnTo>
                  <a:lnTo>
                    <a:pt x="442" y="192"/>
                  </a:lnTo>
                  <a:lnTo>
                    <a:pt x="442" y="185"/>
                  </a:lnTo>
                  <a:lnTo>
                    <a:pt x="440" y="177"/>
                  </a:lnTo>
                  <a:lnTo>
                    <a:pt x="437" y="170"/>
                  </a:lnTo>
                  <a:lnTo>
                    <a:pt x="434" y="162"/>
                  </a:lnTo>
                  <a:lnTo>
                    <a:pt x="430" y="153"/>
                  </a:lnTo>
                  <a:lnTo>
                    <a:pt x="423" y="145"/>
                  </a:lnTo>
                  <a:lnTo>
                    <a:pt x="408" y="130"/>
                  </a:lnTo>
                  <a:lnTo>
                    <a:pt x="408" y="130"/>
                  </a:lnTo>
                  <a:lnTo>
                    <a:pt x="384" y="116"/>
                  </a:lnTo>
                  <a:lnTo>
                    <a:pt x="361" y="103"/>
                  </a:lnTo>
                  <a:lnTo>
                    <a:pt x="314" y="81"/>
                  </a:lnTo>
                  <a:lnTo>
                    <a:pt x="270" y="61"/>
                  </a:lnTo>
                  <a:lnTo>
                    <a:pt x="225" y="46"/>
                  </a:lnTo>
                  <a:lnTo>
                    <a:pt x="186" y="34"/>
                  </a:lnTo>
                  <a:lnTo>
                    <a:pt x="151" y="25"/>
                  </a:lnTo>
                  <a:lnTo>
                    <a:pt x="120" y="17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123" y="8"/>
                  </a:lnTo>
                  <a:lnTo>
                    <a:pt x="152" y="5"/>
                  </a:lnTo>
                  <a:lnTo>
                    <a:pt x="180" y="2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255"/>
            <p:cNvSpPr>
              <a:spLocks/>
            </p:cNvSpPr>
            <p:nvPr userDrawn="1"/>
          </p:nvSpPr>
          <p:spPr bwMode="auto">
            <a:xfrm>
              <a:off x="3718134" y="5494466"/>
              <a:ext cx="205802" cy="6738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24" y="14"/>
                </a:cxn>
                <a:cxn ang="0">
                  <a:pos x="55" y="22"/>
                </a:cxn>
                <a:cxn ang="0">
                  <a:pos x="90" y="31"/>
                </a:cxn>
                <a:cxn ang="0">
                  <a:pos x="129" y="43"/>
                </a:cxn>
                <a:cxn ang="0">
                  <a:pos x="73" y="0"/>
                </a:cxn>
                <a:cxn ang="0">
                  <a:pos x="73" y="0"/>
                </a:cxn>
                <a:cxn ang="0">
                  <a:pos x="37" y="4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9" h="43">
                  <a:moveTo>
                    <a:pt x="0" y="10"/>
                  </a:moveTo>
                  <a:lnTo>
                    <a:pt x="0" y="10"/>
                  </a:lnTo>
                  <a:lnTo>
                    <a:pt x="24" y="14"/>
                  </a:lnTo>
                  <a:lnTo>
                    <a:pt x="55" y="22"/>
                  </a:lnTo>
                  <a:lnTo>
                    <a:pt x="90" y="31"/>
                  </a:lnTo>
                  <a:lnTo>
                    <a:pt x="129" y="43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37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1256"/>
            <p:cNvSpPr>
              <a:spLocks/>
            </p:cNvSpPr>
            <p:nvPr userDrawn="1"/>
          </p:nvSpPr>
          <p:spPr bwMode="auto">
            <a:xfrm>
              <a:off x="3831733" y="5483468"/>
              <a:ext cx="308702" cy="85120"/>
            </a:xfrm>
            <a:custGeom>
              <a:avLst/>
              <a:gdLst/>
              <a:ahLst/>
              <a:cxnLst>
                <a:cxn ang="0">
                  <a:pos x="142" y="5"/>
                </a:cxn>
                <a:cxn ang="0">
                  <a:pos x="142" y="5"/>
                </a:cxn>
                <a:cxn ang="0">
                  <a:pos x="139" y="5"/>
                </a:cxn>
                <a:cxn ang="0">
                  <a:pos x="139" y="5"/>
                </a:cxn>
                <a:cxn ang="0">
                  <a:pos x="114" y="2"/>
                </a:cxn>
                <a:cxn ang="0">
                  <a:pos x="114" y="2"/>
                </a:cxn>
                <a:cxn ang="0">
                  <a:pos x="107" y="2"/>
                </a:cxn>
                <a:cxn ang="0">
                  <a:pos x="107" y="2"/>
                </a:cxn>
                <a:cxn ang="0">
                  <a:pos x="93" y="2"/>
                </a:cxn>
                <a:cxn ang="0">
                  <a:pos x="93" y="2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0" y="3"/>
                </a:cxn>
                <a:cxn ang="0">
                  <a:pos x="56" y="46"/>
                </a:cxn>
                <a:cxn ang="0">
                  <a:pos x="56" y="46"/>
                </a:cxn>
                <a:cxn ang="0">
                  <a:pos x="78" y="54"/>
                </a:cxn>
                <a:cxn ang="0">
                  <a:pos x="195" y="22"/>
                </a:cxn>
                <a:cxn ang="0">
                  <a:pos x="177" y="11"/>
                </a:cxn>
                <a:cxn ang="0">
                  <a:pos x="177" y="11"/>
                </a:cxn>
                <a:cxn ang="0">
                  <a:pos x="155" y="7"/>
                </a:cxn>
                <a:cxn ang="0">
                  <a:pos x="155" y="7"/>
                </a:cxn>
                <a:cxn ang="0">
                  <a:pos x="142" y="5"/>
                </a:cxn>
                <a:cxn ang="0">
                  <a:pos x="142" y="5"/>
                </a:cxn>
              </a:cxnLst>
              <a:rect l="0" t="0" r="r" b="b"/>
              <a:pathLst>
                <a:path w="195" h="54">
                  <a:moveTo>
                    <a:pt x="142" y="5"/>
                  </a:moveTo>
                  <a:lnTo>
                    <a:pt x="142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0" y="3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78" y="54"/>
                  </a:lnTo>
                  <a:lnTo>
                    <a:pt x="195" y="22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55" y="7"/>
                  </a:lnTo>
                  <a:lnTo>
                    <a:pt x="155" y="7"/>
                  </a:lnTo>
                  <a:lnTo>
                    <a:pt x="142" y="5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D4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1257"/>
            <p:cNvSpPr>
              <a:spLocks/>
            </p:cNvSpPr>
            <p:nvPr userDrawn="1"/>
          </p:nvSpPr>
          <p:spPr bwMode="auto">
            <a:xfrm>
              <a:off x="4053803" y="5496830"/>
              <a:ext cx="541116" cy="6011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48" y="9"/>
                </a:cxn>
                <a:cxn ang="0">
                  <a:pos x="82" y="17"/>
                </a:cxn>
                <a:cxn ang="0">
                  <a:pos x="114" y="27"/>
                </a:cxn>
                <a:cxn ang="0">
                  <a:pos x="143" y="40"/>
                </a:cxn>
                <a:cxn ang="0">
                  <a:pos x="143" y="40"/>
                </a:cxn>
                <a:cxn ang="0">
                  <a:pos x="135" y="49"/>
                </a:cxn>
                <a:cxn ang="0">
                  <a:pos x="126" y="56"/>
                </a:cxn>
                <a:cxn ang="0">
                  <a:pos x="114" y="64"/>
                </a:cxn>
                <a:cxn ang="0">
                  <a:pos x="99" y="69"/>
                </a:cxn>
                <a:cxn ang="0">
                  <a:pos x="82" y="73"/>
                </a:cxn>
                <a:cxn ang="0">
                  <a:pos x="62" y="78"/>
                </a:cxn>
                <a:cxn ang="0">
                  <a:pos x="41" y="79"/>
                </a:cxn>
                <a:cxn ang="0">
                  <a:pos x="18" y="81"/>
                </a:cxn>
                <a:cxn ang="0">
                  <a:pos x="18" y="81"/>
                </a:cxn>
                <a:cxn ang="0">
                  <a:pos x="42" y="90"/>
                </a:cxn>
                <a:cxn ang="0">
                  <a:pos x="62" y="101"/>
                </a:cxn>
                <a:cxn ang="0">
                  <a:pos x="80" y="113"/>
                </a:cxn>
                <a:cxn ang="0">
                  <a:pos x="97" y="125"/>
                </a:cxn>
                <a:cxn ang="0">
                  <a:pos x="97" y="125"/>
                </a:cxn>
                <a:cxn ang="0">
                  <a:pos x="131" y="148"/>
                </a:cxn>
                <a:cxn ang="0">
                  <a:pos x="166" y="172"/>
                </a:cxn>
                <a:cxn ang="0">
                  <a:pos x="198" y="200"/>
                </a:cxn>
                <a:cxn ang="0">
                  <a:pos x="230" y="229"/>
                </a:cxn>
                <a:cxn ang="0">
                  <a:pos x="260" y="262"/>
                </a:cxn>
                <a:cxn ang="0">
                  <a:pos x="288" y="297"/>
                </a:cxn>
                <a:cxn ang="0">
                  <a:pos x="301" y="317"/>
                </a:cxn>
                <a:cxn ang="0">
                  <a:pos x="315" y="337"/>
                </a:cxn>
                <a:cxn ang="0">
                  <a:pos x="327" y="357"/>
                </a:cxn>
                <a:cxn ang="0">
                  <a:pos x="338" y="378"/>
                </a:cxn>
                <a:cxn ang="0">
                  <a:pos x="338" y="378"/>
                </a:cxn>
                <a:cxn ang="0">
                  <a:pos x="341" y="346"/>
                </a:cxn>
                <a:cxn ang="0">
                  <a:pos x="339" y="314"/>
                </a:cxn>
                <a:cxn ang="0">
                  <a:pos x="336" y="283"/>
                </a:cxn>
                <a:cxn ang="0">
                  <a:pos x="329" y="251"/>
                </a:cxn>
                <a:cxn ang="0">
                  <a:pos x="320" y="222"/>
                </a:cxn>
                <a:cxn ang="0">
                  <a:pos x="307" y="194"/>
                </a:cxn>
                <a:cxn ang="0">
                  <a:pos x="291" y="165"/>
                </a:cxn>
                <a:cxn ang="0">
                  <a:pos x="272" y="139"/>
                </a:cxn>
                <a:cxn ang="0">
                  <a:pos x="251" y="114"/>
                </a:cxn>
                <a:cxn ang="0">
                  <a:pos x="225" y="91"/>
                </a:cxn>
                <a:cxn ang="0">
                  <a:pos x="198" y="70"/>
                </a:cxn>
                <a:cxn ang="0">
                  <a:pos x="167" y="52"/>
                </a:cxn>
                <a:cxn ang="0">
                  <a:pos x="132" y="35"/>
                </a:cxn>
                <a:cxn ang="0">
                  <a:pos x="96" y="21"/>
                </a:cxn>
                <a:cxn ang="0">
                  <a:pos x="55" y="9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1" h="378">
                  <a:moveTo>
                    <a:pt x="0" y="0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8" y="9"/>
                  </a:lnTo>
                  <a:lnTo>
                    <a:pt x="82" y="17"/>
                  </a:lnTo>
                  <a:lnTo>
                    <a:pt x="114" y="27"/>
                  </a:lnTo>
                  <a:lnTo>
                    <a:pt x="143" y="40"/>
                  </a:lnTo>
                  <a:lnTo>
                    <a:pt x="143" y="40"/>
                  </a:lnTo>
                  <a:lnTo>
                    <a:pt x="135" y="49"/>
                  </a:lnTo>
                  <a:lnTo>
                    <a:pt x="126" y="56"/>
                  </a:lnTo>
                  <a:lnTo>
                    <a:pt x="114" y="64"/>
                  </a:lnTo>
                  <a:lnTo>
                    <a:pt x="99" y="69"/>
                  </a:lnTo>
                  <a:lnTo>
                    <a:pt x="82" y="73"/>
                  </a:lnTo>
                  <a:lnTo>
                    <a:pt x="62" y="78"/>
                  </a:lnTo>
                  <a:lnTo>
                    <a:pt x="41" y="79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42" y="90"/>
                  </a:lnTo>
                  <a:lnTo>
                    <a:pt x="62" y="101"/>
                  </a:lnTo>
                  <a:lnTo>
                    <a:pt x="80" y="113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131" y="148"/>
                  </a:lnTo>
                  <a:lnTo>
                    <a:pt x="166" y="172"/>
                  </a:lnTo>
                  <a:lnTo>
                    <a:pt x="198" y="200"/>
                  </a:lnTo>
                  <a:lnTo>
                    <a:pt x="230" y="229"/>
                  </a:lnTo>
                  <a:lnTo>
                    <a:pt x="260" y="262"/>
                  </a:lnTo>
                  <a:lnTo>
                    <a:pt x="288" y="297"/>
                  </a:lnTo>
                  <a:lnTo>
                    <a:pt x="301" y="317"/>
                  </a:lnTo>
                  <a:lnTo>
                    <a:pt x="315" y="337"/>
                  </a:lnTo>
                  <a:lnTo>
                    <a:pt x="327" y="357"/>
                  </a:lnTo>
                  <a:lnTo>
                    <a:pt x="338" y="378"/>
                  </a:lnTo>
                  <a:lnTo>
                    <a:pt x="338" y="378"/>
                  </a:lnTo>
                  <a:lnTo>
                    <a:pt x="341" y="346"/>
                  </a:lnTo>
                  <a:lnTo>
                    <a:pt x="339" y="314"/>
                  </a:lnTo>
                  <a:lnTo>
                    <a:pt x="336" y="283"/>
                  </a:lnTo>
                  <a:lnTo>
                    <a:pt x="329" y="251"/>
                  </a:lnTo>
                  <a:lnTo>
                    <a:pt x="320" y="222"/>
                  </a:lnTo>
                  <a:lnTo>
                    <a:pt x="307" y="194"/>
                  </a:lnTo>
                  <a:lnTo>
                    <a:pt x="291" y="165"/>
                  </a:lnTo>
                  <a:lnTo>
                    <a:pt x="272" y="139"/>
                  </a:lnTo>
                  <a:lnTo>
                    <a:pt x="251" y="114"/>
                  </a:lnTo>
                  <a:lnTo>
                    <a:pt x="225" y="91"/>
                  </a:lnTo>
                  <a:lnTo>
                    <a:pt x="198" y="70"/>
                  </a:lnTo>
                  <a:lnTo>
                    <a:pt x="167" y="52"/>
                  </a:lnTo>
                  <a:lnTo>
                    <a:pt x="132" y="35"/>
                  </a:lnTo>
                  <a:lnTo>
                    <a:pt x="96" y="21"/>
                  </a:lnTo>
                  <a:lnTo>
                    <a:pt x="55" y="9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1258"/>
            <p:cNvSpPr>
              <a:spLocks/>
            </p:cNvSpPr>
            <p:nvPr userDrawn="1"/>
          </p:nvSpPr>
          <p:spPr bwMode="auto">
            <a:xfrm>
              <a:off x="3955608" y="5504657"/>
              <a:ext cx="328218" cy="18797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43"/>
                </a:cxn>
                <a:cxn ang="0">
                  <a:pos x="39" y="56"/>
                </a:cxn>
                <a:cxn ang="0">
                  <a:pos x="79" y="75"/>
                </a:cxn>
                <a:cxn ang="0">
                  <a:pos x="120" y="95"/>
                </a:cxn>
                <a:cxn ang="0">
                  <a:pos x="161" y="119"/>
                </a:cxn>
                <a:cxn ang="0">
                  <a:pos x="161" y="119"/>
                </a:cxn>
                <a:cxn ang="0">
                  <a:pos x="144" y="107"/>
                </a:cxn>
                <a:cxn ang="0">
                  <a:pos x="126" y="95"/>
                </a:cxn>
                <a:cxn ang="0">
                  <a:pos x="106" y="84"/>
                </a:cxn>
                <a:cxn ang="0">
                  <a:pos x="82" y="75"/>
                </a:cxn>
                <a:cxn ang="0">
                  <a:pos x="82" y="75"/>
                </a:cxn>
                <a:cxn ang="0">
                  <a:pos x="105" y="73"/>
                </a:cxn>
                <a:cxn ang="0">
                  <a:pos x="126" y="72"/>
                </a:cxn>
                <a:cxn ang="0">
                  <a:pos x="146" y="67"/>
                </a:cxn>
                <a:cxn ang="0">
                  <a:pos x="163" y="63"/>
                </a:cxn>
                <a:cxn ang="0">
                  <a:pos x="178" y="58"/>
                </a:cxn>
                <a:cxn ang="0">
                  <a:pos x="190" y="50"/>
                </a:cxn>
                <a:cxn ang="0">
                  <a:pos x="199" y="43"/>
                </a:cxn>
                <a:cxn ang="0">
                  <a:pos x="207" y="34"/>
                </a:cxn>
                <a:cxn ang="0">
                  <a:pos x="207" y="34"/>
                </a:cxn>
                <a:cxn ang="0">
                  <a:pos x="183" y="23"/>
                </a:cxn>
                <a:cxn ang="0">
                  <a:pos x="157" y="14"/>
                </a:cxn>
                <a:cxn ang="0">
                  <a:pos x="129" y="6"/>
                </a:cxn>
                <a:cxn ang="0">
                  <a:pos x="99" y="0"/>
                </a:cxn>
                <a:cxn ang="0">
                  <a:pos x="117" y="11"/>
                </a:cxn>
                <a:cxn ang="0">
                  <a:pos x="0" y="43"/>
                </a:cxn>
              </a:cxnLst>
              <a:rect l="0" t="0" r="r" b="b"/>
              <a:pathLst>
                <a:path w="207" h="119">
                  <a:moveTo>
                    <a:pt x="0" y="43"/>
                  </a:moveTo>
                  <a:lnTo>
                    <a:pt x="0" y="43"/>
                  </a:lnTo>
                  <a:lnTo>
                    <a:pt x="39" y="56"/>
                  </a:lnTo>
                  <a:lnTo>
                    <a:pt x="79" y="75"/>
                  </a:lnTo>
                  <a:lnTo>
                    <a:pt x="120" y="95"/>
                  </a:lnTo>
                  <a:lnTo>
                    <a:pt x="161" y="119"/>
                  </a:lnTo>
                  <a:lnTo>
                    <a:pt x="161" y="119"/>
                  </a:lnTo>
                  <a:lnTo>
                    <a:pt x="144" y="107"/>
                  </a:lnTo>
                  <a:lnTo>
                    <a:pt x="126" y="95"/>
                  </a:lnTo>
                  <a:lnTo>
                    <a:pt x="106" y="84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105" y="73"/>
                  </a:lnTo>
                  <a:lnTo>
                    <a:pt x="126" y="72"/>
                  </a:lnTo>
                  <a:lnTo>
                    <a:pt x="146" y="67"/>
                  </a:lnTo>
                  <a:lnTo>
                    <a:pt x="163" y="63"/>
                  </a:lnTo>
                  <a:lnTo>
                    <a:pt x="178" y="58"/>
                  </a:lnTo>
                  <a:lnTo>
                    <a:pt x="190" y="50"/>
                  </a:lnTo>
                  <a:lnTo>
                    <a:pt x="199" y="43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183" y="23"/>
                  </a:lnTo>
                  <a:lnTo>
                    <a:pt x="157" y="14"/>
                  </a:lnTo>
                  <a:lnTo>
                    <a:pt x="129" y="6"/>
                  </a:lnTo>
                  <a:lnTo>
                    <a:pt x="99" y="0"/>
                  </a:lnTo>
                  <a:lnTo>
                    <a:pt x="117" y="1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1259"/>
            <p:cNvSpPr>
              <a:spLocks/>
            </p:cNvSpPr>
            <p:nvPr userDrawn="1"/>
          </p:nvSpPr>
          <p:spPr bwMode="auto">
            <a:xfrm>
              <a:off x="3666283" y="6444642"/>
              <a:ext cx="328218" cy="10462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35" y="34"/>
                </a:cxn>
                <a:cxn ang="0">
                  <a:pos x="72" y="45"/>
                </a:cxn>
                <a:cxn ang="0">
                  <a:pos x="108" y="54"/>
                </a:cxn>
                <a:cxn ang="0">
                  <a:pos x="145" y="60"/>
                </a:cxn>
                <a:cxn ang="0">
                  <a:pos x="145" y="60"/>
                </a:cxn>
                <a:cxn ang="0">
                  <a:pos x="172" y="63"/>
                </a:cxn>
                <a:cxn ang="0">
                  <a:pos x="201" y="66"/>
                </a:cxn>
                <a:cxn ang="0">
                  <a:pos x="207" y="63"/>
                </a:cxn>
                <a:cxn ang="0">
                  <a:pos x="126" y="13"/>
                </a:cxn>
                <a:cxn ang="0">
                  <a:pos x="126" y="13"/>
                </a:cxn>
                <a:cxn ang="0">
                  <a:pos x="99" y="6"/>
                </a:cxn>
                <a:cxn ang="0">
                  <a:pos x="72" y="0"/>
                </a:cxn>
                <a:cxn ang="0">
                  <a:pos x="0" y="22"/>
                </a:cxn>
              </a:cxnLst>
              <a:rect l="0" t="0" r="r" b="b"/>
              <a:pathLst>
                <a:path w="207" h="66">
                  <a:moveTo>
                    <a:pt x="0" y="22"/>
                  </a:moveTo>
                  <a:lnTo>
                    <a:pt x="0" y="22"/>
                  </a:lnTo>
                  <a:lnTo>
                    <a:pt x="35" y="34"/>
                  </a:lnTo>
                  <a:lnTo>
                    <a:pt x="72" y="45"/>
                  </a:lnTo>
                  <a:lnTo>
                    <a:pt x="108" y="54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72" y="63"/>
                  </a:lnTo>
                  <a:lnTo>
                    <a:pt x="201" y="66"/>
                  </a:lnTo>
                  <a:lnTo>
                    <a:pt x="207" y="63"/>
                  </a:lnTo>
                  <a:lnTo>
                    <a:pt x="126" y="13"/>
                  </a:lnTo>
                  <a:lnTo>
                    <a:pt x="126" y="13"/>
                  </a:lnTo>
                  <a:lnTo>
                    <a:pt x="99" y="6"/>
                  </a:lnTo>
                  <a:lnTo>
                    <a:pt x="7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1260"/>
            <p:cNvSpPr>
              <a:spLocks/>
            </p:cNvSpPr>
            <p:nvPr userDrawn="1"/>
          </p:nvSpPr>
          <p:spPr bwMode="auto">
            <a:xfrm>
              <a:off x="3687890" y="6178786"/>
              <a:ext cx="340637" cy="11881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71" y="72"/>
                </a:cxn>
                <a:cxn ang="0">
                  <a:pos x="96" y="73"/>
                </a:cxn>
                <a:cxn ang="0">
                  <a:pos x="140" y="75"/>
                </a:cxn>
                <a:cxn ang="0">
                  <a:pos x="179" y="72"/>
                </a:cxn>
                <a:cxn ang="0">
                  <a:pos x="215" y="67"/>
                </a:cxn>
                <a:cxn ang="0">
                  <a:pos x="108" y="0"/>
                </a:cxn>
                <a:cxn ang="0">
                  <a:pos x="0" y="34"/>
                </a:cxn>
              </a:cxnLst>
              <a:rect l="0" t="0" r="r" b="b"/>
              <a:pathLst>
                <a:path w="215" h="75">
                  <a:moveTo>
                    <a:pt x="0" y="34"/>
                  </a:moveTo>
                  <a:lnTo>
                    <a:pt x="48" y="70"/>
                  </a:lnTo>
                  <a:lnTo>
                    <a:pt x="48" y="70"/>
                  </a:lnTo>
                  <a:lnTo>
                    <a:pt x="71" y="72"/>
                  </a:lnTo>
                  <a:lnTo>
                    <a:pt x="96" y="73"/>
                  </a:lnTo>
                  <a:lnTo>
                    <a:pt x="140" y="75"/>
                  </a:lnTo>
                  <a:lnTo>
                    <a:pt x="179" y="72"/>
                  </a:lnTo>
                  <a:lnTo>
                    <a:pt x="215" y="67"/>
                  </a:lnTo>
                  <a:lnTo>
                    <a:pt x="108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1261"/>
            <p:cNvSpPr>
              <a:spLocks/>
            </p:cNvSpPr>
            <p:nvPr userDrawn="1"/>
          </p:nvSpPr>
          <p:spPr bwMode="auto">
            <a:xfrm>
              <a:off x="3759011" y="5673328"/>
              <a:ext cx="351282" cy="163146"/>
            </a:xfrm>
            <a:custGeom>
              <a:avLst/>
              <a:gdLst/>
              <a:ahLst/>
              <a:cxnLst>
                <a:cxn ang="0">
                  <a:pos x="95" y="103"/>
                </a:cxn>
                <a:cxn ang="0">
                  <a:pos x="221" y="71"/>
                </a:cxn>
                <a:cxn ang="0">
                  <a:pos x="110" y="0"/>
                </a:cxn>
                <a:cxn ang="0">
                  <a:pos x="0" y="33"/>
                </a:cxn>
                <a:cxn ang="0">
                  <a:pos x="95" y="103"/>
                </a:cxn>
              </a:cxnLst>
              <a:rect l="0" t="0" r="r" b="b"/>
              <a:pathLst>
                <a:path w="221" h="103">
                  <a:moveTo>
                    <a:pt x="95" y="103"/>
                  </a:moveTo>
                  <a:lnTo>
                    <a:pt x="221" y="71"/>
                  </a:lnTo>
                  <a:lnTo>
                    <a:pt x="110" y="0"/>
                  </a:lnTo>
                  <a:lnTo>
                    <a:pt x="0" y="33"/>
                  </a:lnTo>
                  <a:lnTo>
                    <a:pt x="95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1262"/>
            <p:cNvSpPr>
              <a:spLocks/>
            </p:cNvSpPr>
            <p:nvPr userDrawn="1"/>
          </p:nvSpPr>
          <p:spPr bwMode="auto">
            <a:xfrm>
              <a:off x="3734391" y="5928542"/>
              <a:ext cx="351282" cy="163146"/>
            </a:xfrm>
            <a:custGeom>
              <a:avLst/>
              <a:gdLst/>
              <a:ahLst/>
              <a:cxnLst>
                <a:cxn ang="0">
                  <a:pos x="94" y="103"/>
                </a:cxn>
                <a:cxn ang="0">
                  <a:pos x="221" y="71"/>
                </a:cxn>
                <a:cxn ang="0">
                  <a:pos x="108" y="0"/>
                </a:cxn>
                <a:cxn ang="0">
                  <a:pos x="0" y="33"/>
                </a:cxn>
                <a:cxn ang="0">
                  <a:pos x="94" y="103"/>
                </a:cxn>
              </a:cxnLst>
              <a:rect l="0" t="0" r="r" b="b"/>
              <a:pathLst>
                <a:path w="221" h="103">
                  <a:moveTo>
                    <a:pt x="94" y="103"/>
                  </a:moveTo>
                  <a:lnTo>
                    <a:pt x="221" y="71"/>
                  </a:lnTo>
                  <a:lnTo>
                    <a:pt x="108" y="0"/>
                  </a:lnTo>
                  <a:lnTo>
                    <a:pt x="0" y="33"/>
                  </a:lnTo>
                  <a:lnTo>
                    <a:pt x="94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263"/>
            <p:cNvSpPr>
              <a:spLocks/>
            </p:cNvSpPr>
            <p:nvPr userDrawn="1"/>
          </p:nvSpPr>
          <p:spPr bwMode="auto">
            <a:xfrm>
              <a:off x="3166014" y="6013779"/>
              <a:ext cx="567729" cy="356439"/>
            </a:xfrm>
            <a:custGeom>
              <a:avLst/>
              <a:gdLst/>
              <a:ahLst/>
              <a:cxnLst>
                <a:cxn ang="0">
                  <a:pos x="265" y="149"/>
                </a:cxn>
                <a:cxn ang="0">
                  <a:pos x="265" y="149"/>
                </a:cxn>
                <a:cxn ang="0">
                  <a:pos x="233" y="139"/>
                </a:cxn>
                <a:cxn ang="0">
                  <a:pos x="201" y="127"/>
                </a:cxn>
                <a:cxn ang="0">
                  <a:pos x="169" y="111"/>
                </a:cxn>
                <a:cxn ang="0">
                  <a:pos x="135" y="95"/>
                </a:cxn>
                <a:cxn ang="0">
                  <a:pos x="102" y="75"/>
                </a:cxn>
                <a:cxn ang="0">
                  <a:pos x="68" y="52"/>
                </a:cxn>
                <a:cxn ang="0">
                  <a:pos x="33" y="2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" y="23"/>
                </a:cxn>
                <a:cxn ang="0">
                  <a:pos x="36" y="47"/>
                </a:cxn>
                <a:cxn ang="0">
                  <a:pos x="65" y="79"/>
                </a:cxn>
                <a:cxn ang="0">
                  <a:pos x="82" y="96"/>
                </a:cxn>
                <a:cxn ang="0">
                  <a:pos x="102" y="114"/>
                </a:cxn>
                <a:cxn ang="0">
                  <a:pos x="123" y="133"/>
                </a:cxn>
                <a:cxn ang="0">
                  <a:pos x="147" y="152"/>
                </a:cxn>
                <a:cxn ang="0">
                  <a:pos x="172" y="171"/>
                </a:cxn>
                <a:cxn ang="0">
                  <a:pos x="199" y="189"/>
                </a:cxn>
                <a:cxn ang="0">
                  <a:pos x="230" y="207"/>
                </a:cxn>
                <a:cxn ang="0">
                  <a:pos x="260" y="224"/>
                </a:cxn>
                <a:cxn ang="0">
                  <a:pos x="260" y="224"/>
                </a:cxn>
                <a:cxn ang="0">
                  <a:pos x="280" y="220"/>
                </a:cxn>
                <a:cxn ang="0">
                  <a:pos x="303" y="218"/>
                </a:cxn>
                <a:cxn ang="0">
                  <a:pos x="329" y="218"/>
                </a:cxn>
                <a:cxn ang="0">
                  <a:pos x="358" y="221"/>
                </a:cxn>
                <a:cxn ang="0">
                  <a:pos x="358" y="221"/>
                </a:cxn>
                <a:cxn ang="0">
                  <a:pos x="327" y="204"/>
                </a:cxn>
                <a:cxn ang="0">
                  <a:pos x="303" y="188"/>
                </a:cxn>
                <a:cxn ang="0">
                  <a:pos x="282" y="169"/>
                </a:cxn>
                <a:cxn ang="0">
                  <a:pos x="265" y="149"/>
                </a:cxn>
                <a:cxn ang="0">
                  <a:pos x="265" y="149"/>
                </a:cxn>
              </a:cxnLst>
              <a:rect l="0" t="0" r="r" b="b"/>
              <a:pathLst>
                <a:path w="358" h="224">
                  <a:moveTo>
                    <a:pt x="265" y="149"/>
                  </a:moveTo>
                  <a:lnTo>
                    <a:pt x="265" y="149"/>
                  </a:lnTo>
                  <a:lnTo>
                    <a:pt x="233" y="139"/>
                  </a:lnTo>
                  <a:lnTo>
                    <a:pt x="201" y="127"/>
                  </a:lnTo>
                  <a:lnTo>
                    <a:pt x="169" y="111"/>
                  </a:lnTo>
                  <a:lnTo>
                    <a:pt x="135" y="95"/>
                  </a:lnTo>
                  <a:lnTo>
                    <a:pt x="102" y="75"/>
                  </a:lnTo>
                  <a:lnTo>
                    <a:pt x="68" y="52"/>
                  </a:lnTo>
                  <a:lnTo>
                    <a:pt x="33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6" y="47"/>
                  </a:lnTo>
                  <a:lnTo>
                    <a:pt x="65" y="79"/>
                  </a:lnTo>
                  <a:lnTo>
                    <a:pt x="82" y="96"/>
                  </a:lnTo>
                  <a:lnTo>
                    <a:pt x="102" y="114"/>
                  </a:lnTo>
                  <a:lnTo>
                    <a:pt x="123" y="133"/>
                  </a:lnTo>
                  <a:lnTo>
                    <a:pt x="147" y="152"/>
                  </a:lnTo>
                  <a:lnTo>
                    <a:pt x="172" y="171"/>
                  </a:lnTo>
                  <a:lnTo>
                    <a:pt x="199" y="189"/>
                  </a:lnTo>
                  <a:lnTo>
                    <a:pt x="230" y="207"/>
                  </a:lnTo>
                  <a:lnTo>
                    <a:pt x="260" y="224"/>
                  </a:lnTo>
                  <a:lnTo>
                    <a:pt x="260" y="224"/>
                  </a:lnTo>
                  <a:lnTo>
                    <a:pt x="280" y="220"/>
                  </a:lnTo>
                  <a:lnTo>
                    <a:pt x="303" y="218"/>
                  </a:lnTo>
                  <a:lnTo>
                    <a:pt x="329" y="218"/>
                  </a:lnTo>
                  <a:lnTo>
                    <a:pt x="358" y="221"/>
                  </a:lnTo>
                  <a:lnTo>
                    <a:pt x="358" y="221"/>
                  </a:lnTo>
                  <a:lnTo>
                    <a:pt x="327" y="204"/>
                  </a:lnTo>
                  <a:lnTo>
                    <a:pt x="303" y="188"/>
                  </a:lnTo>
                  <a:lnTo>
                    <a:pt x="282" y="169"/>
                  </a:lnTo>
                  <a:lnTo>
                    <a:pt x="265" y="149"/>
                  </a:lnTo>
                  <a:lnTo>
                    <a:pt x="265" y="149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1264"/>
            <p:cNvSpPr>
              <a:spLocks/>
            </p:cNvSpPr>
            <p:nvPr userDrawn="1"/>
          </p:nvSpPr>
          <p:spPr bwMode="auto">
            <a:xfrm>
              <a:off x="3966206" y="6315116"/>
              <a:ext cx="219995" cy="161373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23" y="70"/>
                </a:cxn>
                <a:cxn ang="0">
                  <a:pos x="44" y="79"/>
                </a:cxn>
                <a:cxn ang="0">
                  <a:pos x="62" y="90"/>
                </a:cxn>
                <a:cxn ang="0">
                  <a:pos x="78" y="101"/>
                </a:cxn>
                <a:cxn ang="0">
                  <a:pos x="78" y="101"/>
                </a:cxn>
                <a:cxn ang="0">
                  <a:pos x="108" y="99"/>
                </a:cxn>
                <a:cxn ang="0">
                  <a:pos x="139" y="96"/>
                </a:cxn>
                <a:cxn ang="0">
                  <a:pos x="134" y="0"/>
                </a:cxn>
                <a:cxn ang="0">
                  <a:pos x="134" y="0"/>
                </a:cxn>
                <a:cxn ang="0">
                  <a:pos x="126" y="12"/>
                </a:cxn>
                <a:cxn ang="0">
                  <a:pos x="117" y="23"/>
                </a:cxn>
                <a:cxn ang="0">
                  <a:pos x="103" y="32"/>
                </a:cxn>
                <a:cxn ang="0">
                  <a:pos x="87" y="41"/>
                </a:cxn>
                <a:cxn ang="0">
                  <a:pos x="68" y="49"/>
                </a:cxn>
                <a:cxn ang="0">
                  <a:pos x="47" y="55"/>
                </a:cxn>
                <a:cxn ang="0">
                  <a:pos x="24" y="60"/>
                </a:cxn>
                <a:cxn ang="0">
                  <a:pos x="0" y="61"/>
                </a:cxn>
                <a:cxn ang="0">
                  <a:pos x="0" y="61"/>
                </a:cxn>
              </a:cxnLst>
              <a:rect l="0" t="0" r="r" b="b"/>
              <a:pathLst>
                <a:path w="139" h="101">
                  <a:moveTo>
                    <a:pt x="0" y="61"/>
                  </a:moveTo>
                  <a:lnTo>
                    <a:pt x="0" y="61"/>
                  </a:lnTo>
                  <a:lnTo>
                    <a:pt x="23" y="70"/>
                  </a:lnTo>
                  <a:lnTo>
                    <a:pt x="44" y="79"/>
                  </a:lnTo>
                  <a:lnTo>
                    <a:pt x="62" y="90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108" y="99"/>
                  </a:lnTo>
                  <a:lnTo>
                    <a:pt x="139" y="96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26" y="12"/>
                  </a:lnTo>
                  <a:lnTo>
                    <a:pt x="117" y="23"/>
                  </a:lnTo>
                  <a:lnTo>
                    <a:pt x="103" y="32"/>
                  </a:lnTo>
                  <a:lnTo>
                    <a:pt x="87" y="41"/>
                  </a:lnTo>
                  <a:lnTo>
                    <a:pt x="68" y="49"/>
                  </a:lnTo>
                  <a:lnTo>
                    <a:pt x="47" y="55"/>
                  </a:lnTo>
                  <a:lnTo>
                    <a:pt x="24" y="6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1265"/>
            <p:cNvSpPr>
              <a:spLocks/>
            </p:cNvSpPr>
            <p:nvPr userDrawn="1"/>
          </p:nvSpPr>
          <p:spPr bwMode="auto">
            <a:xfrm>
              <a:off x="3578104" y="6252025"/>
              <a:ext cx="601437" cy="228759"/>
            </a:xfrm>
            <a:custGeom>
              <a:avLst/>
              <a:gdLst/>
              <a:ahLst/>
              <a:cxnLst>
                <a:cxn ang="0">
                  <a:pos x="162" y="60"/>
                </a:cxn>
                <a:cxn ang="0">
                  <a:pos x="117" y="26"/>
                </a:cxn>
                <a:cxn ang="0">
                  <a:pos x="117" y="26"/>
                </a:cxn>
                <a:cxn ang="0">
                  <a:pos x="90" y="22"/>
                </a:cxn>
                <a:cxn ang="0">
                  <a:pos x="63" y="17"/>
                </a:cxn>
                <a:cxn ang="0">
                  <a:pos x="34" y="1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2" y="20"/>
                </a:cxn>
                <a:cxn ang="0">
                  <a:pos x="43" y="39"/>
                </a:cxn>
                <a:cxn ang="0">
                  <a:pos x="67" y="55"/>
                </a:cxn>
                <a:cxn ang="0">
                  <a:pos x="98" y="72"/>
                </a:cxn>
                <a:cxn ang="0">
                  <a:pos x="98" y="72"/>
                </a:cxn>
                <a:cxn ang="0">
                  <a:pos x="69" y="69"/>
                </a:cxn>
                <a:cxn ang="0">
                  <a:pos x="43" y="69"/>
                </a:cxn>
                <a:cxn ang="0">
                  <a:pos x="20" y="71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29" y="89"/>
                </a:cxn>
                <a:cxn ang="0">
                  <a:pos x="60" y="101"/>
                </a:cxn>
                <a:cxn ang="0">
                  <a:pos x="92" y="112"/>
                </a:cxn>
                <a:cxn ang="0">
                  <a:pos x="124" y="122"/>
                </a:cxn>
                <a:cxn ang="0">
                  <a:pos x="148" y="115"/>
                </a:cxn>
                <a:cxn ang="0">
                  <a:pos x="178" y="135"/>
                </a:cxn>
                <a:cxn ang="0">
                  <a:pos x="178" y="135"/>
                </a:cxn>
                <a:cxn ang="0">
                  <a:pos x="212" y="139"/>
                </a:cxn>
                <a:cxn ang="0">
                  <a:pos x="248" y="142"/>
                </a:cxn>
                <a:cxn ang="0">
                  <a:pos x="285" y="144"/>
                </a:cxn>
                <a:cxn ang="0">
                  <a:pos x="322" y="144"/>
                </a:cxn>
                <a:cxn ang="0">
                  <a:pos x="322" y="144"/>
                </a:cxn>
                <a:cxn ang="0">
                  <a:pos x="306" y="133"/>
                </a:cxn>
                <a:cxn ang="0">
                  <a:pos x="288" y="122"/>
                </a:cxn>
                <a:cxn ang="0">
                  <a:pos x="267" y="113"/>
                </a:cxn>
                <a:cxn ang="0">
                  <a:pos x="244" y="104"/>
                </a:cxn>
                <a:cxn ang="0">
                  <a:pos x="244" y="104"/>
                </a:cxn>
                <a:cxn ang="0">
                  <a:pos x="268" y="103"/>
                </a:cxn>
                <a:cxn ang="0">
                  <a:pos x="291" y="98"/>
                </a:cxn>
                <a:cxn ang="0">
                  <a:pos x="312" y="92"/>
                </a:cxn>
                <a:cxn ang="0">
                  <a:pos x="331" y="84"/>
                </a:cxn>
                <a:cxn ang="0">
                  <a:pos x="347" y="75"/>
                </a:cxn>
                <a:cxn ang="0">
                  <a:pos x="361" y="66"/>
                </a:cxn>
                <a:cxn ang="0">
                  <a:pos x="370" y="55"/>
                </a:cxn>
                <a:cxn ang="0">
                  <a:pos x="378" y="43"/>
                </a:cxn>
                <a:cxn ang="0">
                  <a:pos x="375" y="8"/>
                </a:cxn>
                <a:cxn ang="0">
                  <a:pos x="375" y="8"/>
                </a:cxn>
                <a:cxn ang="0">
                  <a:pos x="372" y="2"/>
                </a:cxn>
                <a:cxn ang="0">
                  <a:pos x="372" y="2"/>
                </a:cxn>
                <a:cxn ang="0">
                  <a:pos x="360" y="5"/>
                </a:cxn>
                <a:cxn ang="0">
                  <a:pos x="341" y="11"/>
                </a:cxn>
                <a:cxn ang="0">
                  <a:pos x="316" y="17"/>
                </a:cxn>
                <a:cxn ang="0">
                  <a:pos x="284" y="23"/>
                </a:cxn>
                <a:cxn ang="0">
                  <a:pos x="288" y="26"/>
                </a:cxn>
                <a:cxn ang="0">
                  <a:pos x="162" y="60"/>
                </a:cxn>
              </a:cxnLst>
              <a:rect l="0" t="0" r="r" b="b"/>
              <a:pathLst>
                <a:path w="378" h="144">
                  <a:moveTo>
                    <a:pt x="162" y="60"/>
                  </a:moveTo>
                  <a:lnTo>
                    <a:pt x="117" y="26"/>
                  </a:lnTo>
                  <a:lnTo>
                    <a:pt x="117" y="26"/>
                  </a:lnTo>
                  <a:lnTo>
                    <a:pt x="90" y="22"/>
                  </a:lnTo>
                  <a:lnTo>
                    <a:pt x="63" y="17"/>
                  </a:lnTo>
                  <a:lnTo>
                    <a:pt x="34" y="1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2" y="20"/>
                  </a:lnTo>
                  <a:lnTo>
                    <a:pt x="43" y="39"/>
                  </a:lnTo>
                  <a:lnTo>
                    <a:pt x="67" y="55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69" y="69"/>
                  </a:lnTo>
                  <a:lnTo>
                    <a:pt x="43" y="69"/>
                  </a:lnTo>
                  <a:lnTo>
                    <a:pt x="20" y="7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9" y="89"/>
                  </a:lnTo>
                  <a:lnTo>
                    <a:pt x="60" y="101"/>
                  </a:lnTo>
                  <a:lnTo>
                    <a:pt x="92" y="112"/>
                  </a:lnTo>
                  <a:lnTo>
                    <a:pt x="124" y="122"/>
                  </a:lnTo>
                  <a:lnTo>
                    <a:pt x="148" y="115"/>
                  </a:lnTo>
                  <a:lnTo>
                    <a:pt x="178" y="135"/>
                  </a:lnTo>
                  <a:lnTo>
                    <a:pt x="178" y="135"/>
                  </a:lnTo>
                  <a:lnTo>
                    <a:pt x="212" y="139"/>
                  </a:lnTo>
                  <a:lnTo>
                    <a:pt x="248" y="142"/>
                  </a:lnTo>
                  <a:lnTo>
                    <a:pt x="285" y="144"/>
                  </a:lnTo>
                  <a:lnTo>
                    <a:pt x="322" y="144"/>
                  </a:lnTo>
                  <a:lnTo>
                    <a:pt x="322" y="144"/>
                  </a:lnTo>
                  <a:lnTo>
                    <a:pt x="306" y="133"/>
                  </a:lnTo>
                  <a:lnTo>
                    <a:pt x="288" y="122"/>
                  </a:lnTo>
                  <a:lnTo>
                    <a:pt x="267" y="113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68" y="103"/>
                  </a:lnTo>
                  <a:lnTo>
                    <a:pt x="291" y="98"/>
                  </a:lnTo>
                  <a:lnTo>
                    <a:pt x="312" y="92"/>
                  </a:lnTo>
                  <a:lnTo>
                    <a:pt x="331" y="84"/>
                  </a:lnTo>
                  <a:lnTo>
                    <a:pt x="347" y="75"/>
                  </a:lnTo>
                  <a:lnTo>
                    <a:pt x="361" y="66"/>
                  </a:lnTo>
                  <a:lnTo>
                    <a:pt x="370" y="55"/>
                  </a:lnTo>
                  <a:lnTo>
                    <a:pt x="378" y="43"/>
                  </a:lnTo>
                  <a:lnTo>
                    <a:pt x="375" y="8"/>
                  </a:lnTo>
                  <a:lnTo>
                    <a:pt x="375" y="8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60" y="5"/>
                  </a:lnTo>
                  <a:lnTo>
                    <a:pt x="341" y="11"/>
                  </a:lnTo>
                  <a:lnTo>
                    <a:pt x="316" y="17"/>
                  </a:lnTo>
                  <a:lnTo>
                    <a:pt x="284" y="23"/>
                  </a:lnTo>
                  <a:lnTo>
                    <a:pt x="288" y="26"/>
                  </a:lnTo>
                  <a:lnTo>
                    <a:pt x="162" y="60"/>
                  </a:lnTo>
                  <a:close/>
                </a:path>
              </a:pathLst>
            </a:custGeom>
            <a:solidFill>
              <a:srgbClr val="D39F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1266"/>
            <p:cNvSpPr>
              <a:spLocks/>
            </p:cNvSpPr>
            <p:nvPr userDrawn="1"/>
          </p:nvSpPr>
          <p:spPr bwMode="auto">
            <a:xfrm>
              <a:off x="3764044" y="6287313"/>
              <a:ext cx="271445" cy="58519"/>
            </a:xfrm>
            <a:custGeom>
              <a:avLst/>
              <a:gdLst/>
              <a:ahLst/>
              <a:cxnLst>
                <a:cxn ang="0">
                  <a:pos x="45" y="37"/>
                </a:cxn>
                <a:cxn ang="0">
                  <a:pos x="171" y="3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131" y="5"/>
                </a:cxn>
                <a:cxn ang="0">
                  <a:pos x="92" y="8"/>
                </a:cxn>
                <a:cxn ang="0">
                  <a:pos x="48" y="6"/>
                </a:cxn>
                <a:cxn ang="0">
                  <a:pos x="23" y="5"/>
                </a:cxn>
                <a:cxn ang="0">
                  <a:pos x="0" y="3"/>
                </a:cxn>
                <a:cxn ang="0">
                  <a:pos x="45" y="37"/>
                </a:cxn>
              </a:cxnLst>
              <a:rect l="0" t="0" r="r" b="b"/>
              <a:pathLst>
                <a:path w="171" h="37">
                  <a:moveTo>
                    <a:pt x="45" y="37"/>
                  </a:moveTo>
                  <a:lnTo>
                    <a:pt x="171" y="3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31" y="5"/>
                  </a:lnTo>
                  <a:lnTo>
                    <a:pt x="92" y="8"/>
                  </a:lnTo>
                  <a:lnTo>
                    <a:pt x="48" y="6"/>
                  </a:lnTo>
                  <a:lnTo>
                    <a:pt x="23" y="5"/>
                  </a:lnTo>
                  <a:lnTo>
                    <a:pt x="0" y="3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1267"/>
            <p:cNvSpPr>
              <a:spLocks/>
            </p:cNvSpPr>
            <p:nvPr userDrawn="1"/>
          </p:nvSpPr>
          <p:spPr bwMode="auto">
            <a:xfrm>
              <a:off x="3776524" y="6431760"/>
              <a:ext cx="86934" cy="3192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7" y="13"/>
                </a:cxn>
                <a:cxn ang="0">
                  <a:pos x="54" y="20"/>
                </a:cxn>
                <a:cxn ang="0">
                  <a:pos x="24" y="0"/>
                </a:cxn>
                <a:cxn ang="0">
                  <a:pos x="0" y="7"/>
                </a:cxn>
              </a:cxnLst>
              <a:rect l="0" t="0" r="r" b="b"/>
              <a:pathLst>
                <a:path w="54" h="20">
                  <a:moveTo>
                    <a:pt x="0" y="7"/>
                  </a:moveTo>
                  <a:lnTo>
                    <a:pt x="0" y="7"/>
                  </a:lnTo>
                  <a:lnTo>
                    <a:pt x="27" y="13"/>
                  </a:lnTo>
                  <a:lnTo>
                    <a:pt x="54" y="20"/>
                  </a:lnTo>
                  <a:lnTo>
                    <a:pt x="2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" name="组合 23"/>
          <p:cNvGrpSpPr>
            <a:grpSpLocks/>
          </p:cNvGrpSpPr>
          <p:nvPr userDrawn="1"/>
        </p:nvGrpSpPr>
        <p:grpSpPr bwMode="auto">
          <a:xfrm rot="2023327">
            <a:off x="6892925" y="3963988"/>
            <a:ext cx="1290638" cy="1289050"/>
            <a:chOff x="3100361" y="1484290"/>
            <a:chExt cx="1290638" cy="1289050"/>
          </a:xfrm>
        </p:grpSpPr>
        <p:sp>
          <p:nvSpPr>
            <p:cNvPr id="41" name="Freeform 1198"/>
            <p:cNvSpPr>
              <a:spLocks/>
            </p:cNvSpPr>
            <p:nvPr userDrawn="1"/>
          </p:nvSpPr>
          <p:spPr bwMode="auto">
            <a:xfrm>
              <a:off x="3100361" y="1484290"/>
              <a:ext cx="1290638" cy="1289050"/>
            </a:xfrm>
            <a:custGeom>
              <a:avLst/>
              <a:gdLst/>
              <a:ahLst/>
              <a:cxnLst>
                <a:cxn ang="0">
                  <a:pos x="690" y="216"/>
                </a:cxn>
                <a:cxn ang="0">
                  <a:pos x="721" y="251"/>
                </a:cxn>
                <a:cxn ang="0">
                  <a:pos x="746" y="285"/>
                </a:cxn>
                <a:cxn ang="0">
                  <a:pos x="768" y="320"/>
                </a:cxn>
                <a:cxn ang="0">
                  <a:pos x="784" y="355"/>
                </a:cxn>
                <a:cxn ang="0">
                  <a:pos x="798" y="389"/>
                </a:cxn>
                <a:cxn ang="0">
                  <a:pos x="807" y="424"/>
                </a:cxn>
                <a:cxn ang="0">
                  <a:pos x="813" y="492"/>
                </a:cxn>
                <a:cxn ang="0">
                  <a:pos x="807" y="558"/>
                </a:cxn>
                <a:cxn ang="0">
                  <a:pos x="786" y="619"/>
                </a:cxn>
                <a:cxn ang="0">
                  <a:pos x="756" y="677"/>
                </a:cxn>
                <a:cxn ang="0">
                  <a:pos x="713" y="725"/>
                </a:cxn>
                <a:cxn ang="0">
                  <a:pos x="687" y="748"/>
                </a:cxn>
                <a:cxn ang="0">
                  <a:pos x="632" y="782"/>
                </a:cxn>
                <a:cxn ang="0">
                  <a:pos x="570" y="803"/>
                </a:cxn>
                <a:cxn ang="0">
                  <a:pos x="504" y="812"/>
                </a:cxn>
                <a:cxn ang="0">
                  <a:pos x="436" y="806"/>
                </a:cxn>
                <a:cxn ang="0">
                  <a:pos x="364" y="786"/>
                </a:cxn>
                <a:cxn ang="0">
                  <a:pos x="294" y="751"/>
                </a:cxn>
                <a:cxn ang="0">
                  <a:pos x="227" y="701"/>
                </a:cxn>
                <a:cxn ang="0">
                  <a:pos x="193" y="670"/>
                </a:cxn>
                <a:cxn ang="0">
                  <a:pos x="163" y="635"/>
                </a:cxn>
                <a:cxn ang="0">
                  <a:pos x="107" y="558"/>
                </a:cxn>
                <a:cxn ang="0">
                  <a:pos x="61" y="472"/>
                </a:cxn>
                <a:cxn ang="0">
                  <a:pos x="27" y="386"/>
                </a:cxn>
                <a:cxn ang="0">
                  <a:pos x="6" y="297"/>
                </a:cxn>
                <a:cxn ang="0">
                  <a:pos x="0" y="235"/>
                </a:cxn>
                <a:cxn ang="0">
                  <a:pos x="2" y="195"/>
                </a:cxn>
                <a:cxn ang="0">
                  <a:pos x="8" y="158"/>
                </a:cxn>
                <a:cxn ang="0">
                  <a:pos x="17" y="123"/>
                </a:cxn>
                <a:cxn ang="0">
                  <a:pos x="30" y="93"/>
                </a:cxn>
                <a:cxn ang="0">
                  <a:pos x="50" y="66"/>
                </a:cxn>
                <a:cxn ang="0">
                  <a:pos x="61" y="53"/>
                </a:cxn>
                <a:cxn ang="0">
                  <a:pos x="87" y="34"/>
                </a:cxn>
                <a:cxn ang="0">
                  <a:pos x="117" y="18"/>
                </a:cxn>
                <a:cxn ang="0">
                  <a:pos x="152" y="8"/>
                </a:cxn>
                <a:cxn ang="0">
                  <a:pos x="189" y="2"/>
                </a:cxn>
                <a:cxn ang="0">
                  <a:pos x="228" y="0"/>
                </a:cxn>
                <a:cxn ang="0">
                  <a:pos x="271" y="5"/>
                </a:cxn>
                <a:cxn ang="0">
                  <a:pos x="359" y="23"/>
                </a:cxn>
                <a:cxn ang="0">
                  <a:pos x="449" y="55"/>
                </a:cxn>
                <a:cxn ang="0">
                  <a:pos x="538" y="99"/>
                </a:cxn>
                <a:cxn ang="0">
                  <a:pos x="618" y="154"/>
                </a:cxn>
                <a:cxn ang="0">
                  <a:pos x="690" y="216"/>
                </a:cxn>
              </a:cxnLst>
              <a:rect l="0" t="0" r="r" b="b"/>
              <a:pathLst>
                <a:path w="813" h="812">
                  <a:moveTo>
                    <a:pt x="690" y="216"/>
                  </a:moveTo>
                  <a:lnTo>
                    <a:pt x="690" y="216"/>
                  </a:lnTo>
                  <a:lnTo>
                    <a:pt x="705" y="233"/>
                  </a:lnTo>
                  <a:lnTo>
                    <a:pt x="721" y="251"/>
                  </a:lnTo>
                  <a:lnTo>
                    <a:pt x="734" y="268"/>
                  </a:lnTo>
                  <a:lnTo>
                    <a:pt x="746" y="285"/>
                  </a:lnTo>
                  <a:lnTo>
                    <a:pt x="757" y="302"/>
                  </a:lnTo>
                  <a:lnTo>
                    <a:pt x="768" y="320"/>
                  </a:lnTo>
                  <a:lnTo>
                    <a:pt x="777" y="337"/>
                  </a:lnTo>
                  <a:lnTo>
                    <a:pt x="784" y="355"/>
                  </a:lnTo>
                  <a:lnTo>
                    <a:pt x="792" y="372"/>
                  </a:lnTo>
                  <a:lnTo>
                    <a:pt x="798" y="389"/>
                  </a:lnTo>
                  <a:lnTo>
                    <a:pt x="803" y="407"/>
                  </a:lnTo>
                  <a:lnTo>
                    <a:pt x="807" y="424"/>
                  </a:lnTo>
                  <a:lnTo>
                    <a:pt x="812" y="459"/>
                  </a:lnTo>
                  <a:lnTo>
                    <a:pt x="813" y="492"/>
                  </a:lnTo>
                  <a:lnTo>
                    <a:pt x="812" y="526"/>
                  </a:lnTo>
                  <a:lnTo>
                    <a:pt x="807" y="558"/>
                  </a:lnTo>
                  <a:lnTo>
                    <a:pt x="798" y="590"/>
                  </a:lnTo>
                  <a:lnTo>
                    <a:pt x="786" y="619"/>
                  </a:lnTo>
                  <a:lnTo>
                    <a:pt x="772" y="648"/>
                  </a:lnTo>
                  <a:lnTo>
                    <a:pt x="756" y="677"/>
                  </a:lnTo>
                  <a:lnTo>
                    <a:pt x="734" y="702"/>
                  </a:lnTo>
                  <a:lnTo>
                    <a:pt x="713" y="725"/>
                  </a:lnTo>
                  <a:lnTo>
                    <a:pt x="713" y="725"/>
                  </a:lnTo>
                  <a:lnTo>
                    <a:pt x="687" y="748"/>
                  </a:lnTo>
                  <a:lnTo>
                    <a:pt x="661" y="766"/>
                  </a:lnTo>
                  <a:lnTo>
                    <a:pt x="632" y="782"/>
                  </a:lnTo>
                  <a:lnTo>
                    <a:pt x="602" y="794"/>
                  </a:lnTo>
                  <a:lnTo>
                    <a:pt x="570" y="803"/>
                  </a:lnTo>
                  <a:lnTo>
                    <a:pt x="538" y="809"/>
                  </a:lnTo>
                  <a:lnTo>
                    <a:pt x="504" y="812"/>
                  </a:lnTo>
                  <a:lnTo>
                    <a:pt x="469" y="811"/>
                  </a:lnTo>
                  <a:lnTo>
                    <a:pt x="436" y="806"/>
                  </a:lnTo>
                  <a:lnTo>
                    <a:pt x="401" y="798"/>
                  </a:lnTo>
                  <a:lnTo>
                    <a:pt x="364" y="786"/>
                  </a:lnTo>
                  <a:lnTo>
                    <a:pt x="329" y="771"/>
                  </a:lnTo>
                  <a:lnTo>
                    <a:pt x="294" y="751"/>
                  </a:lnTo>
                  <a:lnTo>
                    <a:pt x="260" y="728"/>
                  </a:lnTo>
                  <a:lnTo>
                    <a:pt x="227" y="701"/>
                  </a:lnTo>
                  <a:lnTo>
                    <a:pt x="210" y="686"/>
                  </a:lnTo>
                  <a:lnTo>
                    <a:pt x="193" y="670"/>
                  </a:lnTo>
                  <a:lnTo>
                    <a:pt x="193" y="670"/>
                  </a:lnTo>
                  <a:lnTo>
                    <a:pt x="163" y="635"/>
                  </a:lnTo>
                  <a:lnTo>
                    <a:pt x="134" y="597"/>
                  </a:lnTo>
                  <a:lnTo>
                    <a:pt x="107" y="558"/>
                  </a:lnTo>
                  <a:lnTo>
                    <a:pt x="82" y="515"/>
                  </a:lnTo>
                  <a:lnTo>
                    <a:pt x="61" y="472"/>
                  </a:lnTo>
                  <a:lnTo>
                    <a:pt x="43" y="430"/>
                  </a:lnTo>
                  <a:lnTo>
                    <a:pt x="27" y="386"/>
                  </a:lnTo>
                  <a:lnTo>
                    <a:pt x="15" y="341"/>
                  </a:lnTo>
                  <a:lnTo>
                    <a:pt x="6" y="297"/>
                  </a:lnTo>
                  <a:lnTo>
                    <a:pt x="2" y="256"/>
                  </a:lnTo>
                  <a:lnTo>
                    <a:pt x="0" y="235"/>
                  </a:lnTo>
                  <a:lnTo>
                    <a:pt x="2" y="215"/>
                  </a:lnTo>
                  <a:lnTo>
                    <a:pt x="2" y="195"/>
                  </a:lnTo>
                  <a:lnTo>
                    <a:pt x="5" y="177"/>
                  </a:lnTo>
                  <a:lnTo>
                    <a:pt x="8" y="158"/>
                  </a:lnTo>
                  <a:lnTo>
                    <a:pt x="11" y="140"/>
                  </a:lnTo>
                  <a:lnTo>
                    <a:pt x="17" y="123"/>
                  </a:lnTo>
                  <a:lnTo>
                    <a:pt x="23" y="108"/>
                  </a:lnTo>
                  <a:lnTo>
                    <a:pt x="30" y="93"/>
                  </a:lnTo>
                  <a:lnTo>
                    <a:pt x="40" y="79"/>
                  </a:lnTo>
                  <a:lnTo>
                    <a:pt x="50" y="66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73" y="43"/>
                  </a:lnTo>
                  <a:lnTo>
                    <a:pt x="87" y="34"/>
                  </a:lnTo>
                  <a:lnTo>
                    <a:pt x="102" y="24"/>
                  </a:lnTo>
                  <a:lnTo>
                    <a:pt x="117" y="18"/>
                  </a:lnTo>
                  <a:lnTo>
                    <a:pt x="134" y="12"/>
                  </a:lnTo>
                  <a:lnTo>
                    <a:pt x="152" y="8"/>
                  </a:lnTo>
                  <a:lnTo>
                    <a:pt x="171" y="5"/>
                  </a:lnTo>
                  <a:lnTo>
                    <a:pt x="189" y="2"/>
                  </a:lnTo>
                  <a:lnTo>
                    <a:pt x="209" y="0"/>
                  </a:lnTo>
                  <a:lnTo>
                    <a:pt x="228" y="0"/>
                  </a:lnTo>
                  <a:lnTo>
                    <a:pt x="250" y="2"/>
                  </a:lnTo>
                  <a:lnTo>
                    <a:pt x="271" y="5"/>
                  </a:lnTo>
                  <a:lnTo>
                    <a:pt x="314" y="11"/>
                  </a:lnTo>
                  <a:lnTo>
                    <a:pt x="359" y="23"/>
                  </a:lnTo>
                  <a:lnTo>
                    <a:pt x="404" y="37"/>
                  </a:lnTo>
                  <a:lnTo>
                    <a:pt x="449" y="55"/>
                  </a:lnTo>
                  <a:lnTo>
                    <a:pt x="494" y="75"/>
                  </a:lnTo>
                  <a:lnTo>
                    <a:pt x="538" y="99"/>
                  </a:lnTo>
                  <a:lnTo>
                    <a:pt x="579" y="125"/>
                  </a:lnTo>
                  <a:lnTo>
                    <a:pt x="618" y="154"/>
                  </a:lnTo>
                  <a:lnTo>
                    <a:pt x="657" y="184"/>
                  </a:lnTo>
                  <a:lnTo>
                    <a:pt x="690" y="216"/>
                  </a:lnTo>
                  <a:lnTo>
                    <a:pt x="690" y="216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1199"/>
            <p:cNvSpPr>
              <a:spLocks/>
            </p:cNvSpPr>
            <p:nvPr userDrawn="1"/>
          </p:nvSpPr>
          <p:spPr bwMode="auto">
            <a:xfrm>
              <a:off x="3259283" y="1640582"/>
              <a:ext cx="992187" cy="1011237"/>
            </a:xfrm>
            <a:custGeom>
              <a:avLst/>
              <a:gdLst/>
              <a:ahLst/>
              <a:cxnLst>
                <a:cxn ang="0">
                  <a:pos x="625" y="163"/>
                </a:cxn>
                <a:cxn ang="0">
                  <a:pos x="625" y="163"/>
                </a:cxn>
                <a:cxn ang="0">
                  <a:pos x="606" y="140"/>
                </a:cxn>
                <a:cxn ang="0">
                  <a:pos x="585" y="117"/>
                </a:cxn>
                <a:cxn ang="0">
                  <a:pos x="585" y="117"/>
                </a:cxn>
                <a:cxn ang="0">
                  <a:pos x="552" y="85"/>
                </a:cxn>
                <a:cxn ang="0">
                  <a:pos x="513" y="55"/>
                </a:cxn>
                <a:cxn ang="0">
                  <a:pos x="474" y="26"/>
                </a:cxn>
                <a:cxn ang="0">
                  <a:pos x="433" y="0"/>
                </a:cxn>
                <a:cxn ang="0">
                  <a:pos x="433" y="0"/>
                </a:cxn>
                <a:cxn ang="0">
                  <a:pos x="408" y="47"/>
                </a:cxn>
                <a:cxn ang="0">
                  <a:pos x="384" y="91"/>
                </a:cxn>
                <a:cxn ang="0">
                  <a:pos x="358" y="133"/>
                </a:cxn>
                <a:cxn ang="0">
                  <a:pos x="332" y="171"/>
                </a:cxn>
                <a:cxn ang="0">
                  <a:pos x="305" y="207"/>
                </a:cxn>
                <a:cxn ang="0">
                  <a:pos x="276" y="241"/>
                </a:cxn>
                <a:cxn ang="0">
                  <a:pos x="247" y="271"/>
                </a:cxn>
                <a:cxn ang="0">
                  <a:pos x="218" y="300"/>
                </a:cxn>
                <a:cxn ang="0">
                  <a:pos x="189" y="326"/>
                </a:cxn>
                <a:cxn ang="0">
                  <a:pos x="160" y="351"/>
                </a:cxn>
                <a:cxn ang="0">
                  <a:pos x="131" y="373"/>
                </a:cxn>
                <a:cxn ang="0">
                  <a:pos x="104" y="393"/>
                </a:cxn>
                <a:cxn ang="0">
                  <a:pos x="76" y="411"/>
                </a:cxn>
                <a:cxn ang="0">
                  <a:pos x="49" y="428"/>
                </a:cxn>
                <a:cxn ang="0">
                  <a:pos x="23" y="442"/>
                </a:cxn>
                <a:cxn ang="0">
                  <a:pos x="0" y="456"/>
                </a:cxn>
                <a:cxn ang="0">
                  <a:pos x="0" y="456"/>
                </a:cxn>
                <a:cxn ang="0">
                  <a:pos x="20" y="486"/>
                </a:cxn>
                <a:cxn ang="0">
                  <a:pos x="41" y="517"/>
                </a:cxn>
                <a:cxn ang="0">
                  <a:pos x="64" y="544"/>
                </a:cxn>
                <a:cxn ang="0">
                  <a:pos x="88" y="571"/>
                </a:cxn>
                <a:cxn ang="0">
                  <a:pos x="88" y="571"/>
                </a:cxn>
                <a:cxn ang="0">
                  <a:pos x="108" y="590"/>
                </a:cxn>
                <a:cxn ang="0">
                  <a:pos x="127" y="607"/>
                </a:cxn>
                <a:cxn ang="0">
                  <a:pos x="146" y="623"/>
                </a:cxn>
                <a:cxn ang="0">
                  <a:pos x="166" y="637"/>
                </a:cxn>
                <a:cxn ang="0">
                  <a:pos x="166" y="637"/>
                </a:cxn>
                <a:cxn ang="0">
                  <a:pos x="189" y="628"/>
                </a:cxn>
                <a:cxn ang="0">
                  <a:pos x="212" y="619"/>
                </a:cxn>
                <a:cxn ang="0">
                  <a:pos x="254" y="597"/>
                </a:cxn>
                <a:cxn ang="0">
                  <a:pos x="296" y="573"/>
                </a:cxn>
                <a:cxn ang="0">
                  <a:pos x="334" y="546"/>
                </a:cxn>
                <a:cxn ang="0">
                  <a:pos x="369" y="518"/>
                </a:cxn>
                <a:cxn ang="0">
                  <a:pos x="402" y="488"/>
                </a:cxn>
                <a:cxn ang="0">
                  <a:pos x="434" y="456"/>
                </a:cxn>
                <a:cxn ang="0">
                  <a:pos x="463" y="424"/>
                </a:cxn>
                <a:cxn ang="0">
                  <a:pos x="491" y="390"/>
                </a:cxn>
                <a:cxn ang="0">
                  <a:pos x="515" y="357"/>
                </a:cxn>
                <a:cxn ang="0">
                  <a:pos x="538" y="323"/>
                </a:cxn>
                <a:cxn ang="0">
                  <a:pos x="559" y="290"/>
                </a:cxn>
                <a:cxn ang="0">
                  <a:pos x="577" y="258"/>
                </a:cxn>
                <a:cxn ang="0">
                  <a:pos x="596" y="224"/>
                </a:cxn>
                <a:cxn ang="0">
                  <a:pos x="611" y="194"/>
                </a:cxn>
                <a:cxn ang="0">
                  <a:pos x="625" y="163"/>
                </a:cxn>
                <a:cxn ang="0">
                  <a:pos x="625" y="163"/>
                </a:cxn>
              </a:cxnLst>
              <a:rect l="0" t="0" r="r" b="b"/>
              <a:pathLst>
                <a:path w="625" h="637">
                  <a:moveTo>
                    <a:pt x="625" y="163"/>
                  </a:moveTo>
                  <a:lnTo>
                    <a:pt x="625" y="163"/>
                  </a:lnTo>
                  <a:lnTo>
                    <a:pt x="606" y="140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52" y="85"/>
                  </a:lnTo>
                  <a:lnTo>
                    <a:pt x="513" y="55"/>
                  </a:lnTo>
                  <a:lnTo>
                    <a:pt x="474" y="26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08" y="47"/>
                  </a:lnTo>
                  <a:lnTo>
                    <a:pt x="384" y="91"/>
                  </a:lnTo>
                  <a:lnTo>
                    <a:pt x="358" y="133"/>
                  </a:lnTo>
                  <a:lnTo>
                    <a:pt x="332" y="171"/>
                  </a:lnTo>
                  <a:lnTo>
                    <a:pt x="305" y="207"/>
                  </a:lnTo>
                  <a:lnTo>
                    <a:pt x="276" y="241"/>
                  </a:lnTo>
                  <a:lnTo>
                    <a:pt x="247" y="271"/>
                  </a:lnTo>
                  <a:lnTo>
                    <a:pt x="218" y="300"/>
                  </a:lnTo>
                  <a:lnTo>
                    <a:pt x="189" y="326"/>
                  </a:lnTo>
                  <a:lnTo>
                    <a:pt x="160" y="351"/>
                  </a:lnTo>
                  <a:lnTo>
                    <a:pt x="131" y="373"/>
                  </a:lnTo>
                  <a:lnTo>
                    <a:pt x="104" y="393"/>
                  </a:lnTo>
                  <a:lnTo>
                    <a:pt x="76" y="411"/>
                  </a:lnTo>
                  <a:lnTo>
                    <a:pt x="49" y="428"/>
                  </a:lnTo>
                  <a:lnTo>
                    <a:pt x="23" y="442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20" y="486"/>
                  </a:lnTo>
                  <a:lnTo>
                    <a:pt x="41" y="517"/>
                  </a:lnTo>
                  <a:lnTo>
                    <a:pt x="64" y="544"/>
                  </a:lnTo>
                  <a:lnTo>
                    <a:pt x="88" y="571"/>
                  </a:lnTo>
                  <a:lnTo>
                    <a:pt x="88" y="571"/>
                  </a:lnTo>
                  <a:lnTo>
                    <a:pt x="108" y="590"/>
                  </a:lnTo>
                  <a:lnTo>
                    <a:pt x="127" y="607"/>
                  </a:lnTo>
                  <a:lnTo>
                    <a:pt x="146" y="623"/>
                  </a:lnTo>
                  <a:lnTo>
                    <a:pt x="166" y="637"/>
                  </a:lnTo>
                  <a:lnTo>
                    <a:pt x="166" y="637"/>
                  </a:lnTo>
                  <a:lnTo>
                    <a:pt x="189" y="628"/>
                  </a:lnTo>
                  <a:lnTo>
                    <a:pt x="212" y="619"/>
                  </a:lnTo>
                  <a:lnTo>
                    <a:pt x="254" y="597"/>
                  </a:lnTo>
                  <a:lnTo>
                    <a:pt x="296" y="573"/>
                  </a:lnTo>
                  <a:lnTo>
                    <a:pt x="334" y="546"/>
                  </a:lnTo>
                  <a:lnTo>
                    <a:pt x="369" y="518"/>
                  </a:lnTo>
                  <a:lnTo>
                    <a:pt x="402" y="488"/>
                  </a:lnTo>
                  <a:lnTo>
                    <a:pt x="434" y="456"/>
                  </a:lnTo>
                  <a:lnTo>
                    <a:pt x="463" y="424"/>
                  </a:lnTo>
                  <a:lnTo>
                    <a:pt x="491" y="390"/>
                  </a:lnTo>
                  <a:lnTo>
                    <a:pt x="515" y="357"/>
                  </a:lnTo>
                  <a:lnTo>
                    <a:pt x="538" y="323"/>
                  </a:lnTo>
                  <a:lnTo>
                    <a:pt x="559" y="290"/>
                  </a:lnTo>
                  <a:lnTo>
                    <a:pt x="577" y="258"/>
                  </a:lnTo>
                  <a:lnTo>
                    <a:pt x="596" y="224"/>
                  </a:lnTo>
                  <a:lnTo>
                    <a:pt x="611" y="194"/>
                  </a:lnTo>
                  <a:lnTo>
                    <a:pt x="625" y="163"/>
                  </a:lnTo>
                  <a:lnTo>
                    <a:pt x="625" y="163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1200"/>
            <p:cNvSpPr>
              <a:spLocks/>
            </p:cNvSpPr>
            <p:nvPr userDrawn="1"/>
          </p:nvSpPr>
          <p:spPr bwMode="auto">
            <a:xfrm>
              <a:off x="3205969" y="2227277"/>
              <a:ext cx="128587" cy="15716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1" y="62"/>
                </a:cxn>
                <a:cxn ang="0">
                  <a:pos x="43" y="99"/>
                </a:cxn>
                <a:cxn ang="0">
                  <a:pos x="43" y="99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56" y="39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81" h="99">
                  <a:moveTo>
                    <a:pt x="0" y="24"/>
                  </a:moveTo>
                  <a:lnTo>
                    <a:pt x="0" y="24"/>
                  </a:lnTo>
                  <a:lnTo>
                    <a:pt x="21" y="62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56" y="39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1201"/>
            <p:cNvSpPr>
              <a:spLocks/>
            </p:cNvSpPr>
            <p:nvPr userDrawn="1"/>
          </p:nvSpPr>
          <p:spPr bwMode="auto">
            <a:xfrm>
              <a:off x="3144682" y="1678911"/>
              <a:ext cx="211138" cy="5476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9"/>
                </a:cxn>
                <a:cxn ang="0">
                  <a:pos x="2" y="63"/>
                </a:cxn>
                <a:cxn ang="0">
                  <a:pos x="5" y="106"/>
                </a:cxn>
                <a:cxn ang="0">
                  <a:pos x="8" y="131"/>
                </a:cxn>
                <a:cxn ang="0">
                  <a:pos x="12" y="157"/>
                </a:cxn>
                <a:cxn ang="0">
                  <a:pos x="18" y="186"/>
                </a:cxn>
                <a:cxn ang="0">
                  <a:pos x="26" y="215"/>
                </a:cxn>
                <a:cxn ang="0">
                  <a:pos x="35" y="247"/>
                </a:cxn>
                <a:cxn ang="0">
                  <a:pos x="46" y="279"/>
                </a:cxn>
                <a:cxn ang="0">
                  <a:pos x="59" y="311"/>
                </a:cxn>
                <a:cxn ang="0">
                  <a:pos x="75" y="345"/>
                </a:cxn>
                <a:cxn ang="0">
                  <a:pos x="75" y="345"/>
                </a:cxn>
                <a:cxn ang="0">
                  <a:pos x="102" y="325"/>
                </a:cxn>
                <a:cxn ang="0">
                  <a:pos x="133" y="301"/>
                </a:cxn>
                <a:cxn ang="0">
                  <a:pos x="133" y="301"/>
                </a:cxn>
                <a:cxn ang="0">
                  <a:pos x="113" y="272"/>
                </a:cxn>
                <a:cxn ang="0">
                  <a:pos x="93" y="241"/>
                </a:cxn>
                <a:cxn ang="0">
                  <a:pos x="75" y="208"/>
                </a:cxn>
                <a:cxn ang="0">
                  <a:pos x="56" y="171"/>
                </a:cxn>
                <a:cxn ang="0">
                  <a:pos x="40" y="133"/>
                </a:cxn>
                <a:cxn ang="0">
                  <a:pos x="26" y="90"/>
                </a:cxn>
                <a:cxn ang="0">
                  <a:pos x="12" y="48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3" h="345">
                  <a:moveTo>
                    <a:pt x="2" y="0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2" y="63"/>
                  </a:lnTo>
                  <a:lnTo>
                    <a:pt x="5" y="106"/>
                  </a:lnTo>
                  <a:lnTo>
                    <a:pt x="8" y="131"/>
                  </a:lnTo>
                  <a:lnTo>
                    <a:pt x="12" y="157"/>
                  </a:lnTo>
                  <a:lnTo>
                    <a:pt x="18" y="186"/>
                  </a:lnTo>
                  <a:lnTo>
                    <a:pt x="26" y="215"/>
                  </a:lnTo>
                  <a:lnTo>
                    <a:pt x="35" y="247"/>
                  </a:lnTo>
                  <a:lnTo>
                    <a:pt x="46" y="279"/>
                  </a:lnTo>
                  <a:lnTo>
                    <a:pt x="59" y="311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102" y="325"/>
                  </a:lnTo>
                  <a:lnTo>
                    <a:pt x="133" y="301"/>
                  </a:lnTo>
                  <a:lnTo>
                    <a:pt x="133" y="301"/>
                  </a:lnTo>
                  <a:lnTo>
                    <a:pt x="113" y="272"/>
                  </a:lnTo>
                  <a:lnTo>
                    <a:pt x="93" y="241"/>
                  </a:lnTo>
                  <a:lnTo>
                    <a:pt x="75" y="208"/>
                  </a:lnTo>
                  <a:lnTo>
                    <a:pt x="56" y="171"/>
                  </a:lnTo>
                  <a:lnTo>
                    <a:pt x="40" y="133"/>
                  </a:lnTo>
                  <a:lnTo>
                    <a:pt x="26" y="90"/>
                  </a:lnTo>
                  <a:lnTo>
                    <a:pt x="12" y="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8D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1202"/>
            <p:cNvSpPr>
              <a:spLocks/>
            </p:cNvSpPr>
            <p:nvPr userDrawn="1"/>
          </p:nvSpPr>
          <p:spPr bwMode="auto">
            <a:xfrm>
              <a:off x="3526887" y="2266138"/>
              <a:ext cx="171450" cy="158750"/>
            </a:xfrm>
            <a:custGeom>
              <a:avLst/>
              <a:gdLst/>
              <a:ahLst/>
              <a:cxnLst>
                <a:cxn ang="0">
                  <a:pos x="15" y="16"/>
                </a:cxn>
                <a:cxn ang="0">
                  <a:pos x="15" y="16"/>
                </a:cxn>
                <a:cxn ang="0">
                  <a:pos x="9" y="23"/>
                </a:cxn>
                <a:cxn ang="0">
                  <a:pos x="4" y="29"/>
                </a:cxn>
                <a:cxn ang="0">
                  <a:pos x="1" y="3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1" y="59"/>
                </a:cxn>
                <a:cxn ang="0">
                  <a:pos x="42" y="74"/>
                </a:cxn>
                <a:cxn ang="0">
                  <a:pos x="64" y="88"/>
                </a:cxn>
                <a:cxn ang="0">
                  <a:pos x="83" y="100"/>
                </a:cxn>
                <a:cxn ang="0">
                  <a:pos x="83" y="100"/>
                </a:cxn>
                <a:cxn ang="0">
                  <a:pos x="90" y="94"/>
                </a:cxn>
                <a:cxn ang="0">
                  <a:pos x="90" y="94"/>
                </a:cxn>
                <a:cxn ang="0">
                  <a:pos x="97" y="85"/>
                </a:cxn>
                <a:cxn ang="0">
                  <a:pos x="103" y="76"/>
                </a:cxn>
                <a:cxn ang="0">
                  <a:pos x="106" y="65"/>
                </a:cxn>
                <a:cxn ang="0">
                  <a:pos x="108" y="55"/>
                </a:cxn>
                <a:cxn ang="0">
                  <a:pos x="106" y="45"/>
                </a:cxn>
                <a:cxn ang="0">
                  <a:pos x="103" y="35"/>
                </a:cxn>
                <a:cxn ang="0">
                  <a:pos x="99" y="26"/>
                </a:cxn>
                <a:cxn ang="0">
                  <a:pos x="93" y="16"/>
                </a:cxn>
                <a:cxn ang="0">
                  <a:pos x="93" y="16"/>
                </a:cxn>
                <a:cxn ang="0">
                  <a:pos x="83" y="9"/>
                </a:cxn>
                <a:cxn ang="0">
                  <a:pos x="74" y="4"/>
                </a:cxn>
                <a:cxn ang="0">
                  <a:pos x="65" y="1"/>
                </a:cxn>
                <a:cxn ang="0">
                  <a:pos x="55" y="0"/>
                </a:cxn>
                <a:cxn ang="0">
                  <a:pos x="44" y="1"/>
                </a:cxn>
                <a:cxn ang="0">
                  <a:pos x="33" y="4"/>
                </a:cxn>
                <a:cxn ang="0">
                  <a:pos x="24" y="9"/>
                </a:cxn>
                <a:cxn ang="0">
                  <a:pos x="15" y="16"/>
                </a:cxn>
                <a:cxn ang="0">
                  <a:pos x="15" y="16"/>
                </a:cxn>
              </a:cxnLst>
              <a:rect l="0" t="0" r="r" b="b"/>
              <a:pathLst>
                <a:path w="108" h="100">
                  <a:moveTo>
                    <a:pt x="15" y="16"/>
                  </a:moveTo>
                  <a:lnTo>
                    <a:pt x="15" y="16"/>
                  </a:lnTo>
                  <a:lnTo>
                    <a:pt x="9" y="23"/>
                  </a:lnTo>
                  <a:lnTo>
                    <a:pt x="4" y="29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1" y="59"/>
                  </a:lnTo>
                  <a:lnTo>
                    <a:pt x="42" y="74"/>
                  </a:lnTo>
                  <a:lnTo>
                    <a:pt x="64" y="88"/>
                  </a:lnTo>
                  <a:lnTo>
                    <a:pt x="83" y="100"/>
                  </a:lnTo>
                  <a:lnTo>
                    <a:pt x="83" y="100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7" y="85"/>
                  </a:lnTo>
                  <a:lnTo>
                    <a:pt x="103" y="76"/>
                  </a:lnTo>
                  <a:lnTo>
                    <a:pt x="106" y="65"/>
                  </a:lnTo>
                  <a:lnTo>
                    <a:pt x="108" y="55"/>
                  </a:lnTo>
                  <a:lnTo>
                    <a:pt x="106" y="45"/>
                  </a:lnTo>
                  <a:lnTo>
                    <a:pt x="103" y="35"/>
                  </a:lnTo>
                  <a:lnTo>
                    <a:pt x="99" y="2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83" y="9"/>
                  </a:lnTo>
                  <a:lnTo>
                    <a:pt x="74" y="4"/>
                  </a:lnTo>
                  <a:lnTo>
                    <a:pt x="65" y="1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1203"/>
            <p:cNvSpPr>
              <a:spLocks/>
            </p:cNvSpPr>
            <p:nvPr userDrawn="1"/>
          </p:nvSpPr>
          <p:spPr bwMode="auto">
            <a:xfrm>
              <a:off x="3335503" y="2424794"/>
              <a:ext cx="160337" cy="16351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23" y="4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6" y="2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0" y="55"/>
                </a:cxn>
                <a:cxn ang="0">
                  <a:pos x="41" y="77"/>
                </a:cxn>
                <a:cxn ang="0">
                  <a:pos x="41" y="77"/>
                </a:cxn>
                <a:cxn ang="0">
                  <a:pos x="69" y="103"/>
                </a:cxn>
                <a:cxn ang="0">
                  <a:pos x="69" y="103"/>
                </a:cxn>
                <a:cxn ang="0">
                  <a:pos x="80" y="97"/>
                </a:cxn>
                <a:cxn ang="0">
                  <a:pos x="89" y="91"/>
                </a:cxn>
                <a:cxn ang="0">
                  <a:pos x="89" y="91"/>
                </a:cxn>
                <a:cxn ang="0">
                  <a:pos x="96" y="82"/>
                </a:cxn>
                <a:cxn ang="0">
                  <a:pos x="101" y="71"/>
                </a:cxn>
                <a:cxn ang="0">
                  <a:pos x="101" y="71"/>
                </a:cxn>
                <a:cxn ang="0">
                  <a:pos x="83" y="55"/>
                </a:cxn>
                <a:cxn ang="0">
                  <a:pos x="66" y="3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101" h="103">
                  <a:moveTo>
                    <a:pt x="34" y="0"/>
                  </a:moveTo>
                  <a:lnTo>
                    <a:pt x="34" y="0"/>
                  </a:lnTo>
                  <a:lnTo>
                    <a:pt x="23" y="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6" y="2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0" y="5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80" y="97"/>
                  </a:lnTo>
                  <a:lnTo>
                    <a:pt x="89" y="91"/>
                  </a:lnTo>
                  <a:lnTo>
                    <a:pt x="89" y="91"/>
                  </a:lnTo>
                  <a:lnTo>
                    <a:pt x="96" y="82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83" y="55"/>
                  </a:lnTo>
                  <a:lnTo>
                    <a:pt x="66" y="3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1204"/>
            <p:cNvSpPr>
              <a:spLocks/>
            </p:cNvSpPr>
            <p:nvPr userDrawn="1"/>
          </p:nvSpPr>
          <p:spPr bwMode="auto">
            <a:xfrm>
              <a:off x="3875142" y="1915897"/>
              <a:ext cx="174625" cy="174625"/>
            </a:xfrm>
            <a:custGeom>
              <a:avLst/>
              <a:gdLst/>
              <a:ahLst/>
              <a:cxnLst>
                <a:cxn ang="0">
                  <a:pos x="17" y="16"/>
                </a:cxn>
                <a:cxn ang="0">
                  <a:pos x="17" y="16"/>
                </a:cxn>
                <a:cxn ang="0">
                  <a:pos x="9" y="25"/>
                </a:cxn>
                <a:cxn ang="0">
                  <a:pos x="5" y="34"/>
                </a:cxn>
                <a:cxn ang="0">
                  <a:pos x="2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8" y="86"/>
                </a:cxn>
                <a:cxn ang="0">
                  <a:pos x="14" y="95"/>
                </a:cxn>
                <a:cxn ang="0">
                  <a:pos x="14" y="95"/>
                </a:cxn>
                <a:cxn ang="0">
                  <a:pos x="23" y="101"/>
                </a:cxn>
                <a:cxn ang="0">
                  <a:pos x="32" y="105"/>
                </a:cxn>
                <a:cxn ang="0">
                  <a:pos x="43" y="108"/>
                </a:cxn>
                <a:cxn ang="0">
                  <a:pos x="53" y="110"/>
                </a:cxn>
                <a:cxn ang="0">
                  <a:pos x="64" y="108"/>
                </a:cxn>
                <a:cxn ang="0">
                  <a:pos x="73" y="105"/>
                </a:cxn>
                <a:cxn ang="0">
                  <a:pos x="84" y="101"/>
                </a:cxn>
                <a:cxn ang="0">
                  <a:pos x="93" y="93"/>
                </a:cxn>
                <a:cxn ang="0">
                  <a:pos x="93" y="93"/>
                </a:cxn>
                <a:cxn ang="0">
                  <a:pos x="99" y="86"/>
                </a:cxn>
                <a:cxn ang="0">
                  <a:pos x="105" y="75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4"/>
                </a:cxn>
                <a:cxn ang="0">
                  <a:pos x="102" y="25"/>
                </a:cxn>
                <a:cxn ang="0">
                  <a:pos x="94" y="16"/>
                </a:cxn>
                <a:cxn ang="0">
                  <a:pos x="94" y="16"/>
                </a:cxn>
                <a:cxn ang="0">
                  <a:pos x="87" y="9"/>
                </a:cxn>
                <a:cxn ang="0">
                  <a:pos x="78" y="3"/>
                </a:cxn>
                <a:cxn ang="0">
                  <a:pos x="67" y="0"/>
                </a:cxn>
                <a:cxn ang="0">
                  <a:pos x="56" y="0"/>
                </a:cxn>
                <a:cxn ang="0">
                  <a:pos x="46" y="0"/>
                </a:cxn>
                <a:cxn ang="0">
                  <a:pos x="35" y="3"/>
                </a:cxn>
                <a:cxn ang="0">
                  <a:pos x="26" y="9"/>
                </a:cxn>
                <a:cxn ang="0">
                  <a:pos x="17" y="16"/>
                </a:cxn>
                <a:cxn ang="0">
                  <a:pos x="17" y="16"/>
                </a:cxn>
              </a:cxnLst>
              <a:rect l="0" t="0" r="r" b="b"/>
              <a:pathLst>
                <a:path w="110" h="110">
                  <a:moveTo>
                    <a:pt x="17" y="16"/>
                  </a:moveTo>
                  <a:lnTo>
                    <a:pt x="17" y="16"/>
                  </a:lnTo>
                  <a:lnTo>
                    <a:pt x="9" y="25"/>
                  </a:lnTo>
                  <a:lnTo>
                    <a:pt x="5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8" y="86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23" y="101"/>
                  </a:lnTo>
                  <a:lnTo>
                    <a:pt x="32" y="105"/>
                  </a:lnTo>
                  <a:lnTo>
                    <a:pt x="43" y="108"/>
                  </a:lnTo>
                  <a:lnTo>
                    <a:pt x="53" y="110"/>
                  </a:lnTo>
                  <a:lnTo>
                    <a:pt x="64" y="108"/>
                  </a:lnTo>
                  <a:lnTo>
                    <a:pt x="73" y="105"/>
                  </a:lnTo>
                  <a:lnTo>
                    <a:pt x="84" y="101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9" y="86"/>
                  </a:lnTo>
                  <a:lnTo>
                    <a:pt x="105" y="75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4"/>
                  </a:lnTo>
                  <a:lnTo>
                    <a:pt x="102" y="25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87" y="9"/>
                  </a:lnTo>
                  <a:lnTo>
                    <a:pt x="78" y="3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5" y="3"/>
                  </a:lnTo>
                  <a:lnTo>
                    <a:pt x="26" y="9"/>
                  </a:lnTo>
                  <a:lnTo>
                    <a:pt x="17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1205"/>
            <p:cNvSpPr>
              <a:spLocks/>
            </p:cNvSpPr>
            <p:nvPr userDrawn="1"/>
          </p:nvSpPr>
          <p:spPr bwMode="auto">
            <a:xfrm>
              <a:off x="3709250" y="2093429"/>
              <a:ext cx="174625" cy="174625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7" y="17"/>
                </a:cxn>
                <a:cxn ang="0">
                  <a:pos x="9" y="24"/>
                </a:cxn>
                <a:cxn ang="0">
                  <a:pos x="4" y="35"/>
                </a:cxn>
                <a:cxn ang="0">
                  <a:pos x="1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5"/>
                </a:cxn>
                <a:cxn ang="0">
                  <a:pos x="15" y="94"/>
                </a:cxn>
                <a:cxn ang="0">
                  <a:pos x="15" y="94"/>
                </a:cxn>
                <a:cxn ang="0">
                  <a:pos x="23" y="102"/>
                </a:cxn>
                <a:cxn ang="0">
                  <a:pos x="32" y="107"/>
                </a:cxn>
                <a:cxn ang="0">
                  <a:pos x="43" y="110"/>
                </a:cxn>
                <a:cxn ang="0">
                  <a:pos x="53" y="110"/>
                </a:cxn>
                <a:cxn ang="0">
                  <a:pos x="64" y="110"/>
                </a:cxn>
                <a:cxn ang="0">
                  <a:pos x="75" y="107"/>
                </a:cxn>
                <a:cxn ang="0">
                  <a:pos x="84" y="101"/>
                </a:cxn>
                <a:cxn ang="0">
                  <a:pos x="93" y="94"/>
                </a:cxn>
                <a:cxn ang="0">
                  <a:pos x="93" y="94"/>
                </a:cxn>
                <a:cxn ang="0">
                  <a:pos x="100" y="85"/>
                </a:cxn>
                <a:cxn ang="0">
                  <a:pos x="105" y="76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5"/>
                </a:cxn>
                <a:cxn ang="0">
                  <a:pos x="102" y="24"/>
                </a:cxn>
                <a:cxn ang="0">
                  <a:pos x="96" y="17"/>
                </a:cxn>
                <a:cxn ang="0">
                  <a:pos x="96" y="17"/>
                </a:cxn>
                <a:cxn ang="0">
                  <a:pos x="87" y="9"/>
                </a:cxn>
                <a:cxn ang="0">
                  <a:pos x="78" y="5"/>
                </a:cxn>
                <a:cxn ang="0">
                  <a:pos x="67" y="2"/>
                </a:cxn>
                <a:cxn ang="0">
                  <a:pos x="56" y="0"/>
                </a:cxn>
                <a:cxn ang="0">
                  <a:pos x="46" y="2"/>
                </a:cxn>
                <a:cxn ang="0">
                  <a:pos x="36" y="5"/>
                </a:cxn>
                <a:cxn ang="0">
                  <a:pos x="26" y="9"/>
                </a:cxn>
                <a:cxn ang="0">
                  <a:pos x="17" y="17"/>
                </a:cxn>
                <a:cxn ang="0">
                  <a:pos x="17" y="17"/>
                </a:cxn>
              </a:cxnLst>
              <a:rect l="0" t="0" r="r" b="b"/>
              <a:pathLst>
                <a:path w="110" h="110">
                  <a:moveTo>
                    <a:pt x="17" y="17"/>
                  </a:moveTo>
                  <a:lnTo>
                    <a:pt x="17" y="17"/>
                  </a:lnTo>
                  <a:lnTo>
                    <a:pt x="9" y="24"/>
                  </a:lnTo>
                  <a:lnTo>
                    <a:pt x="4" y="35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5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23" y="102"/>
                  </a:lnTo>
                  <a:lnTo>
                    <a:pt x="32" y="107"/>
                  </a:lnTo>
                  <a:lnTo>
                    <a:pt x="43" y="110"/>
                  </a:lnTo>
                  <a:lnTo>
                    <a:pt x="53" y="110"/>
                  </a:lnTo>
                  <a:lnTo>
                    <a:pt x="64" y="110"/>
                  </a:lnTo>
                  <a:lnTo>
                    <a:pt x="75" y="107"/>
                  </a:lnTo>
                  <a:lnTo>
                    <a:pt x="84" y="101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100" y="85"/>
                  </a:lnTo>
                  <a:lnTo>
                    <a:pt x="105" y="76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5"/>
                  </a:lnTo>
                  <a:lnTo>
                    <a:pt x="102" y="24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87" y="9"/>
                  </a:lnTo>
                  <a:lnTo>
                    <a:pt x="78" y="5"/>
                  </a:lnTo>
                  <a:lnTo>
                    <a:pt x="67" y="2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6" y="5"/>
                  </a:lnTo>
                  <a:lnTo>
                    <a:pt x="26" y="9"/>
                  </a:lnTo>
                  <a:lnTo>
                    <a:pt x="17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1206"/>
            <p:cNvSpPr>
              <a:spLocks/>
            </p:cNvSpPr>
            <p:nvPr userDrawn="1"/>
          </p:nvSpPr>
          <p:spPr bwMode="auto">
            <a:xfrm>
              <a:off x="3335235" y="2265969"/>
              <a:ext cx="393700" cy="323850"/>
            </a:xfrm>
            <a:custGeom>
              <a:avLst/>
              <a:gdLst/>
              <a:ahLst/>
              <a:cxnLst>
                <a:cxn ang="0">
                  <a:pos x="134" y="93"/>
                </a:cxn>
                <a:cxn ang="0">
                  <a:pos x="134" y="93"/>
                </a:cxn>
                <a:cxn ang="0">
                  <a:pos x="129" y="89"/>
                </a:cxn>
                <a:cxn ang="0">
                  <a:pos x="125" y="83"/>
                </a:cxn>
                <a:cxn ang="0">
                  <a:pos x="122" y="75"/>
                </a:cxn>
                <a:cxn ang="0">
                  <a:pos x="120" y="69"/>
                </a:cxn>
                <a:cxn ang="0">
                  <a:pos x="119" y="55"/>
                </a:cxn>
                <a:cxn ang="0">
                  <a:pos x="122" y="41"/>
                </a:cxn>
                <a:cxn ang="0">
                  <a:pos x="122" y="41"/>
                </a:cxn>
                <a:cxn ang="0">
                  <a:pos x="99" y="22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38" y="2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7" y="75"/>
                </a:cxn>
                <a:cxn ang="0">
                  <a:pos x="35" y="98"/>
                </a:cxn>
                <a:cxn ang="0">
                  <a:pos x="35" y="98"/>
                </a:cxn>
                <a:cxn ang="0">
                  <a:pos x="42" y="96"/>
                </a:cxn>
                <a:cxn ang="0">
                  <a:pos x="50" y="95"/>
                </a:cxn>
                <a:cxn ang="0">
                  <a:pos x="58" y="95"/>
                </a:cxn>
                <a:cxn ang="0">
                  <a:pos x="65" y="96"/>
                </a:cxn>
                <a:cxn ang="0">
                  <a:pos x="73" y="98"/>
                </a:cxn>
                <a:cxn ang="0">
                  <a:pos x="79" y="101"/>
                </a:cxn>
                <a:cxn ang="0">
                  <a:pos x="87" y="105"/>
                </a:cxn>
                <a:cxn ang="0">
                  <a:pos x="93" y="110"/>
                </a:cxn>
                <a:cxn ang="0">
                  <a:pos x="93" y="110"/>
                </a:cxn>
                <a:cxn ang="0">
                  <a:pos x="97" y="116"/>
                </a:cxn>
                <a:cxn ang="0">
                  <a:pos x="102" y="124"/>
                </a:cxn>
                <a:cxn ang="0">
                  <a:pos x="105" y="131"/>
                </a:cxn>
                <a:cxn ang="0">
                  <a:pos x="106" y="139"/>
                </a:cxn>
                <a:cxn ang="0">
                  <a:pos x="106" y="147"/>
                </a:cxn>
                <a:cxn ang="0">
                  <a:pos x="106" y="154"/>
                </a:cxn>
                <a:cxn ang="0">
                  <a:pos x="105" y="162"/>
                </a:cxn>
                <a:cxn ang="0">
                  <a:pos x="102" y="169"/>
                </a:cxn>
                <a:cxn ang="0">
                  <a:pos x="102" y="169"/>
                </a:cxn>
                <a:cxn ang="0">
                  <a:pos x="122" y="188"/>
                </a:cxn>
                <a:cxn ang="0">
                  <a:pos x="143" y="204"/>
                </a:cxn>
                <a:cxn ang="0">
                  <a:pos x="143" y="204"/>
                </a:cxn>
                <a:cxn ang="0">
                  <a:pos x="192" y="168"/>
                </a:cxn>
                <a:cxn ang="0">
                  <a:pos x="248" y="121"/>
                </a:cxn>
                <a:cxn ang="0">
                  <a:pos x="248" y="121"/>
                </a:cxn>
                <a:cxn ang="0">
                  <a:pos x="228" y="111"/>
                </a:cxn>
                <a:cxn ang="0">
                  <a:pos x="205" y="99"/>
                </a:cxn>
                <a:cxn ang="0">
                  <a:pos x="205" y="99"/>
                </a:cxn>
                <a:cxn ang="0">
                  <a:pos x="196" y="104"/>
                </a:cxn>
                <a:cxn ang="0">
                  <a:pos x="187" y="107"/>
                </a:cxn>
                <a:cxn ang="0">
                  <a:pos x="178" y="110"/>
                </a:cxn>
                <a:cxn ang="0">
                  <a:pos x="167" y="110"/>
                </a:cxn>
                <a:cxn ang="0">
                  <a:pos x="158" y="108"/>
                </a:cxn>
                <a:cxn ang="0">
                  <a:pos x="149" y="105"/>
                </a:cxn>
                <a:cxn ang="0">
                  <a:pos x="141" y="99"/>
                </a:cxn>
                <a:cxn ang="0">
                  <a:pos x="134" y="93"/>
                </a:cxn>
                <a:cxn ang="0">
                  <a:pos x="134" y="93"/>
                </a:cxn>
              </a:cxnLst>
              <a:rect l="0" t="0" r="r" b="b"/>
              <a:pathLst>
                <a:path w="248" h="204">
                  <a:moveTo>
                    <a:pt x="134" y="93"/>
                  </a:moveTo>
                  <a:lnTo>
                    <a:pt x="134" y="93"/>
                  </a:lnTo>
                  <a:lnTo>
                    <a:pt x="129" y="89"/>
                  </a:lnTo>
                  <a:lnTo>
                    <a:pt x="125" y="83"/>
                  </a:lnTo>
                  <a:lnTo>
                    <a:pt x="122" y="75"/>
                  </a:lnTo>
                  <a:lnTo>
                    <a:pt x="120" y="69"/>
                  </a:lnTo>
                  <a:lnTo>
                    <a:pt x="119" y="5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99" y="2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38" y="2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7" y="75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42" y="96"/>
                  </a:lnTo>
                  <a:lnTo>
                    <a:pt x="50" y="95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73" y="98"/>
                  </a:lnTo>
                  <a:lnTo>
                    <a:pt x="79" y="101"/>
                  </a:lnTo>
                  <a:lnTo>
                    <a:pt x="87" y="105"/>
                  </a:lnTo>
                  <a:lnTo>
                    <a:pt x="93" y="110"/>
                  </a:lnTo>
                  <a:lnTo>
                    <a:pt x="93" y="110"/>
                  </a:lnTo>
                  <a:lnTo>
                    <a:pt x="97" y="116"/>
                  </a:lnTo>
                  <a:lnTo>
                    <a:pt x="102" y="124"/>
                  </a:lnTo>
                  <a:lnTo>
                    <a:pt x="105" y="131"/>
                  </a:lnTo>
                  <a:lnTo>
                    <a:pt x="106" y="139"/>
                  </a:lnTo>
                  <a:lnTo>
                    <a:pt x="106" y="147"/>
                  </a:lnTo>
                  <a:lnTo>
                    <a:pt x="106" y="154"/>
                  </a:lnTo>
                  <a:lnTo>
                    <a:pt x="105" y="16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22" y="188"/>
                  </a:lnTo>
                  <a:lnTo>
                    <a:pt x="143" y="204"/>
                  </a:lnTo>
                  <a:lnTo>
                    <a:pt x="143" y="204"/>
                  </a:lnTo>
                  <a:lnTo>
                    <a:pt x="192" y="168"/>
                  </a:lnTo>
                  <a:lnTo>
                    <a:pt x="248" y="121"/>
                  </a:lnTo>
                  <a:lnTo>
                    <a:pt x="248" y="121"/>
                  </a:lnTo>
                  <a:lnTo>
                    <a:pt x="228" y="111"/>
                  </a:lnTo>
                  <a:lnTo>
                    <a:pt x="205" y="99"/>
                  </a:lnTo>
                  <a:lnTo>
                    <a:pt x="205" y="99"/>
                  </a:lnTo>
                  <a:lnTo>
                    <a:pt x="196" y="104"/>
                  </a:lnTo>
                  <a:lnTo>
                    <a:pt x="187" y="107"/>
                  </a:lnTo>
                  <a:lnTo>
                    <a:pt x="178" y="110"/>
                  </a:lnTo>
                  <a:lnTo>
                    <a:pt x="167" y="110"/>
                  </a:lnTo>
                  <a:lnTo>
                    <a:pt x="158" y="108"/>
                  </a:lnTo>
                  <a:lnTo>
                    <a:pt x="149" y="105"/>
                  </a:lnTo>
                  <a:lnTo>
                    <a:pt x="141" y="99"/>
                  </a:lnTo>
                  <a:lnTo>
                    <a:pt x="134" y="93"/>
                  </a:lnTo>
                  <a:lnTo>
                    <a:pt x="134" y="93"/>
                  </a:lnTo>
                  <a:close/>
                </a:path>
              </a:pathLst>
            </a:custGeom>
            <a:solidFill>
              <a:srgbClr val="FFF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1207"/>
            <p:cNvSpPr>
              <a:spLocks/>
            </p:cNvSpPr>
            <p:nvPr userDrawn="1"/>
          </p:nvSpPr>
          <p:spPr bwMode="auto">
            <a:xfrm>
              <a:off x="3522799" y="2332805"/>
              <a:ext cx="136525" cy="109538"/>
            </a:xfrm>
            <a:custGeom>
              <a:avLst/>
              <a:gdLst/>
              <a:ahLst/>
              <a:cxnLst>
                <a:cxn ang="0">
                  <a:pos x="15" y="52"/>
                </a:cxn>
                <a:cxn ang="0">
                  <a:pos x="15" y="52"/>
                </a:cxn>
                <a:cxn ang="0">
                  <a:pos x="22" y="58"/>
                </a:cxn>
                <a:cxn ang="0">
                  <a:pos x="30" y="64"/>
                </a:cxn>
                <a:cxn ang="0">
                  <a:pos x="39" y="67"/>
                </a:cxn>
                <a:cxn ang="0">
                  <a:pos x="48" y="69"/>
                </a:cxn>
                <a:cxn ang="0">
                  <a:pos x="59" y="69"/>
                </a:cxn>
                <a:cxn ang="0">
                  <a:pos x="68" y="66"/>
                </a:cxn>
                <a:cxn ang="0">
                  <a:pos x="77" y="63"/>
                </a:cxn>
                <a:cxn ang="0">
                  <a:pos x="86" y="58"/>
                </a:cxn>
                <a:cxn ang="0">
                  <a:pos x="86" y="58"/>
                </a:cxn>
                <a:cxn ang="0">
                  <a:pos x="67" y="46"/>
                </a:cxn>
                <a:cxn ang="0">
                  <a:pos x="45" y="32"/>
                </a:cxn>
                <a:cxn ang="0">
                  <a:pos x="24" y="17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14"/>
                </a:cxn>
                <a:cxn ang="0">
                  <a:pos x="1" y="28"/>
                </a:cxn>
                <a:cxn ang="0">
                  <a:pos x="3" y="34"/>
                </a:cxn>
                <a:cxn ang="0">
                  <a:pos x="6" y="42"/>
                </a:cxn>
                <a:cxn ang="0">
                  <a:pos x="10" y="48"/>
                </a:cxn>
                <a:cxn ang="0">
                  <a:pos x="15" y="52"/>
                </a:cxn>
                <a:cxn ang="0">
                  <a:pos x="15" y="52"/>
                </a:cxn>
              </a:cxnLst>
              <a:rect l="0" t="0" r="r" b="b"/>
              <a:pathLst>
                <a:path w="86" h="69">
                  <a:moveTo>
                    <a:pt x="15" y="52"/>
                  </a:moveTo>
                  <a:lnTo>
                    <a:pt x="15" y="52"/>
                  </a:lnTo>
                  <a:lnTo>
                    <a:pt x="22" y="58"/>
                  </a:lnTo>
                  <a:lnTo>
                    <a:pt x="30" y="64"/>
                  </a:lnTo>
                  <a:lnTo>
                    <a:pt x="39" y="67"/>
                  </a:lnTo>
                  <a:lnTo>
                    <a:pt x="48" y="69"/>
                  </a:lnTo>
                  <a:lnTo>
                    <a:pt x="59" y="69"/>
                  </a:lnTo>
                  <a:lnTo>
                    <a:pt x="68" y="66"/>
                  </a:lnTo>
                  <a:lnTo>
                    <a:pt x="77" y="63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67" y="46"/>
                  </a:lnTo>
                  <a:lnTo>
                    <a:pt x="45" y="32"/>
                  </a:lnTo>
                  <a:lnTo>
                    <a:pt x="24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4"/>
                  </a:lnTo>
                  <a:lnTo>
                    <a:pt x="1" y="28"/>
                  </a:lnTo>
                  <a:lnTo>
                    <a:pt x="3" y="34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5" y="52"/>
                  </a:lnTo>
                  <a:lnTo>
                    <a:pt x="15" y="52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1208"/>
            <p:cNvSpPr>
              <a:spLocks/>
            </p:cNvSpPr>
            <p:nvPr userDrawn="1"/>
          </p:nvSpPr>
          <p:spPr bwMode="auto">
            <a:xfrm>
              <a:off x="3394964" y="2421156"/>
              <a:ext cx="112713" cy="117475"/>
            </a:xfrm>
            <a:custGeom>
              <a:avLst/>
              <a:gdLst/>
              <a:ahLst/>
              <a:cxnLst>
                <a:cxn ang="0">
                  <a:pos x="58" y="15"/>
                </a:cxn>
                <a:cxn ang="0">
                  <a:pos x="58" y="15"/>
                </a:cxn>
                <a:cxn ang="0">
                  <a:pos x="52" y="10"/>
                </a:cxn>
                <a:cxn ang="0">
                  <a:pos x="44" y="6"/>
                </a:cxn>
                <a:cxn ang="0">
                  <a:pos x="38" y="3"/>
                </a:cxn>
                <a:cxn ang="0">
                  <a:pos x="30" y="1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2" y="39"/>
                </a:cxn>
                <a:cxn ang="0">
                  <a:pos x="49" y="58"/>
                </a:cxn>
                <a:cxn ang="0">
                  <a:pos x="67" y="74"/>
                </a:cxn>
                <a:cxn ang="0">
                  <a:pos x="67" y="74"/>
                </a:cxn>
                <a:cxn ang="0">
                  <a:pos x="70" y="67"/>
                </a:cxn>
                <a:cxn ang="0">
                  <a:pos x="71" y="59"/>
                </a:cxn>
                <a:cxn ang="0">
                  <a:pos x="71" y="52"/>
                </a:cxn>
                <a:cxn ang="0">
                  <a:pos x="71" y="44"/>
                </a:cxn>
                <a:cxn ang="0">
                  <a:pos x="70" y="36"/>
                </a:cxn>
                <a:cxn ang="0">
                  <a:pos x="67" y="29"/>
                </a:cxn>
                <a:cxn ang="0">
                  <a:pos x="62" y="21"/>
                </a:cxn>
                <a:cxn ang="0">
                  <a:pos x="58" y="15"/>
                </a:cxn>
                <a:cxn ang="0">
                  <a:pos x="58" y="15"/>
                </a:cxn>
              </a:cxnLst>
              <a:rect l="0" t="0" r="r" b="b"/>
              <a:pathLst>
                <a:path w="71" h="74">
                  <a:moveTo>
                    <a:pt x="58" y="15"/>
                  </a:moveTo>
                  <a:lnTo>
                    <a:pt x="58" y="15"/>
                  </a:lnTo>
                  <a:lnTo>
                    <a:pt x="52" y="10"/>
                  </a:lnTo>
                  <a:lnTo>
                    <a:pt x="44" y="6"/>
                  </a:lnTo>
                  <a:lnTo>
                    <a:pt x="38" y="3"/>
                  </a:lnTo>
                  <a:lnTo>
                    <a:pt x="30" y="1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32" y="39"/>
                  </a:lnTo>
                  <a:lnTo>
                    <a:pt x="49" y="58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1" y="59"/>
                  </a:lnTo>
                  <a:lnTo>
                    <a:pt x="71" y="52"/>
                  </a:lnTo>
                  <a:lnTo>
                    <a:pt x="71" y="44"/>
                  </a:lnTo>
                  <a:lnTo>
                    <a:pt x="70" y="36"/>
                  </a:lnTo>
                  <a:lnTo>
                    <a:pt x="67" y="29"/>
                  </a:lnTo>
                  <a:lnTo>
                    <a:pt x="62" y="21"/>
                  </a:lnTo>
                  <a:lnTo>
                    <a:pt x="58" y="15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1209"/>
            <p:cNvSpPr>
              <a:spLocks/>
            </p:cNvSpPr>
            <p:nvPr userDrawn="1"/>
          </p:nvSpPr>
          <p:spPr bwMode="auto">
            <a:xfrm>
              <a:off x="3561695" y="2462206"/>
              <a:ext cx="246062" cy="214312"/>
            </a:xfrm>
            <a:custGeom>
              <a:avLst/>
              <a:gdLst/>
              <a:ahLst/>
              <a:cxnLst>
                <a:cxn ang="0">
                  <a:pos x="155" y="19"/>
                </a:cxn>
                <a:cxn ang="0">
                  <a:pos x="155" y="19"/>
                </a:cxn>
                <a:cxn ang="0">
                  <a:pos x="142" y="15"/>
                </a:cxn>
                <a:cxn ang="0">
                  <a:pos x="126" y="9"/>
                </a:cxn>
                <a:cxn ang="0">
                  <a:pos x="105" y="0"/>
                </a:cxn>
                <a:cxn ang="0">
                  <a:pos x="105" y="0"/>
                </a:cxn>
                <a:cxn ang="0">
                  <a:pos x="49" y="47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37" y="109"/>
                </a:cxn>
                <a:cxn ang="0">
                  <a:pos x="76" y="135"/>
                </a:cxn>
                <a:cxn ang="0">
                  <a:pos x="155" y="19"/>
                </a:cxn>
              </a:cxnLst>
              <a:rect l="0" t="0" r="r" b="b"/>
              <a:pathLst>
                <a:path w="155" h="135">
                  <a:moveTo>
                    <a:pt x="155" y="19"/>
                  </a:moveTo>
                  <a:lnTo>
                    <a:pt x="155" y="19"/>
                  </a:lnTo>
                  <a:lnTo>
                    <a:pt x="142" y="15"/>
                  </a:lnTo>
                  <a:lnTo>
                    <a:pt x="126" y="9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49" y="4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37" y="109"/>
                  </a:lnTo>
                  <a:lnTo>
                    <a:pt x="76" y="135"/>
                  </a:lnTo>
                  <a:lnTo>
                    <a:pt x="155" y="19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1210"/>
            <p:cNvSpPr>
              <a:spLocks/>
            </p:cNvSpPr>
            <p:nvPr userDrawn="1"/>
          </p:nvSpPr>
          <p:spPr bwMode="auto">
            <a:xfrm>
              <a:off x="3264407" y="2153275"/>
              <a:ext cx="187325" cy="19367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0"/>
                </a:cxn>
                <a:cxn ang="0">
                  <a:pos x="27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9" y="83"/>
                </a:cxn>
                <a:cxn ang="0">
                  <a:pos x="44" y="122"/>
                </a:cxn>
                <a:cxn ang="0">
                  <a:pos x="44" y="122"/>
                </a:cxn>
                <a:cxn ang="0">
                  <a:pos x="82" y="97"/>
                </a:cxn>
                <a:cxn ang="0">
                  <a:pos x="118" y="71"/>
                </a:cxn>
                <a:cxn ang="0">
                  <a:pos x="118" y="71"/>
                </a:cxn>
                <a:cxn ang="0">
                  <a:pos x="88" y="38"/>
                </a:cxn>
                <a:cxn ang="0">
                  <a:pos x="73" y="19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118" h="122">
                  <a:moveTo>
                    <a:pt x="58" y="0"/>
                  </a:moveTo>
                  <a:lnTo>
                    <a:pt x="58" y="0"/>
                  </a:lnTo>
                  <a:lnTo>
                    <a:pt x="27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9" y="83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82" y="97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88" y="38"/>
                  </a:lnTo>
                  <a:lnTo>
                    <a:pt x="73" y="19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1211"/>
            <p:cNvSpPr>
              <a:spLocks/>
            </p:cNvSpPr>
            <p:nvPr userDrawn="1"/>
          </p:nvSpPr>
          <p:spPr bwMode="auto">
            <a:xfrm>
              <a:off x="3359924" y="1597964"/>
              <a:ext cx="620713" cy="669925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24" y="0"/>
                </a:cxn>
                <a:cxn ang="0">
                  <a:pos x="283" y="58"/>
                </a:cxn>
                <a:cxn ang="0">
                  <a:pos x="240" y="113"/>
                </a:cxn>
                <a:cxn ang="0">
                  <a:pos x="198" y="162"/>
                </a:cxn>
                <a:cxn ang="0">
                  <a:pos x="156" y="207"/>
                </a:cxn>
                <a:cxn ang="0">
                  <a:pos x="114" y="250"/>
                </a:cxn>
                <a:cxn ang="0">
                  <a:pos x="74" y="288"/>
                </a:cxn>
                <a:cxn ang="0">
                  <a:pos x="36" y="322"/>
                </a:cxn>
                <a:cxn ang="0">
                  <a:pos x="0" y="351"/>
                </a:cxn>
                <a:cxn ang="0">
                  <a:pos x="0" y="351"/>
                </a:cxn>
                <a:cxn ang="0">
                  <a:pos x="15" y="370"/>
                </a:cxn>
                <a:cxn ang="0">
                  <a:pos x="30" y="389"/>
                </a:cxn>
                <a:cxn ang="0">
                  <a:pos x="60" y="422"/>
                </a:cxn>
                <a:cxn ang="0">
                  <a:pos x="60" y="422"/>
                </a:cxn>
                <a:cxn ang="0">
                  <a:pos x="89" y="401"/>
                </a:cxn>
                <a:cxn ang="0">
                  <a:pos x="115" y="378"/>
                </a:cxn>
                <a:cxn ang="0">
                  <a:pos x="143" y="357"/>
                </a:cxn>
                <a:cxn ang="0">
                  <a:pos x="167" y="332"/>
                </a:cxn>
                <a:cxn ang="0">
                  <a:pos x="214" y="287"/>
                </a:cxn>
                <a:cxn ang="0">
                  <a:pos x="258" y="239"/>
                </a:cxn>
                <a:cxn ang="0">
                  <a:pos x="298" y="192"/>
                </a:cxn>
                <a:cxn ang="0">
                  <a:pos x="333" y="148"/>
                </a:cxn>
                <a:cxn ang="0">
                  <a:pos x="365" y="107"/>
                </a:cxn>
                <a:cxn ang="0">
                  <a:pos x="391" y="70"/>
                </a:cxn>
                <a:cxn ang="0">
                  <a:pos x="391" y="70"/>
                </a:cxn>
                <a:cxn ang="0">
                  <a:pos x="364" y="35"/>
                </a:cxn>
                <a:cxn ang="0">
                  <a:pos x="341" y="8"/>
                </a:cxn>
                <a:cxn ang="0">
                  <a:pos x="341" y="8"/>
                </a:cxn>
                <a:cxn ang="0">
                  <a:pos x="324" y="0"/>
                </a:cxn>
                <a:cxn ang="0">
                  <a:pos x="324" y="0"/>
                </a:cxn>
              </a:cxnLst>
              <a:rect l="0" t="0" r="r" b="b"/>
              <a:pathLst>
                <a:path w="391" h="422">
                  <a:moveTo>
                    <a:pt x="324" y="0"/>
                  </a:moveTo>
                  <a:lnTo>
                    <a:pt x="324" y="0"/>
                  </a:lnTo>
                  <a:lnTo>
                    <a:pt x="283" y="58"/>
                  </a:lnTo>
                  <a:lnTo>
                    <a:pt x="240" y="113"/>
                  </a:lnTo>
                  <a:lnTo>
                    <a:pt x="198" y="162"/>
                  </a:lnTo>
                  <a:lnTo>
                    <a:pt x="156" y="207"/>
                  </a:lnTo>
                  <a:lnTo>
                    <a:pt x="114" y="250"/>
                  </a:lnTo>
                  <a:lnTo>
                    <a:pt x="74" y="288"/>
                  </a:lnTo>
                  <a:lnTo>
                    <a:pt x="36" y="322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5" y="370"/>
                  </a:lnTo>
                  <a:lnTo>
                    <a:pt x="30" y="389"/>
                  </a:lnTo>
                  <a:lnTo>
                    <a:pt x="60" y="422"/>
                  </a:lnTo>
                  <a:lnTo>
                    <a:pt x="60" y="422"/>
                  </a:lnTo>
                  <a:lnTo>
                    <a:pt x="89" y="401"/>
                  </a:lnTo>
                  <a:lnTo>
                    <a:pt x="115" y="378"/>
                  </a:lnTo>
                  <a:lnTo>
                    <a:pt x="143" y="357"/>
                  </a:lnTo>
                  <a:lnTo>
                    <a:pt x="167" y="332"/>
                  </a:lnTo>
                  <a:lnTo>
                    <a:pt x="214" y="287"/>
                  </a:lnTo>
                  <a:lnTo>
                    <a:pt x="258" y="239"/>
                  </a:lnTo>
                  <a:lnTo>
                    <a:pt x="298" y="192"/>
                  </a:lnTo>
                  <a:lnTo>
                    <a:pt x="333" y="148"/>
                  </a:lnTo>
                  <a:lnTo>
                    <a:pt x="365" y="107"/>
                  </a:lnTo>
                  <a:lnTo>
                    <a:pt x="391" y="70"/>
                  </a:lnTo>
                  <a:lnTo>
                    <a:pt x="391" y="70"/>
                  </a:lnTo>
                  <a:lnTo>
                    <a:pt x="364" y="35"/>
                  </a:lnTo>
                  <a:lnTo>
                    <a:pt x="341" y="8"/>
                  </a:lnTo>
                  <a:lnTo>
                    <a:pt x="341" y="8"/>
                  </a:lnTo>
                  <a:lnTo>
                    <a:pt x="324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1212"/>
            <p:cNvSpPr>
              <a:spLocks/>
            </p:cNvSpPr>
            <p:nvPr userDrawn="1"/>
          </p:nvSpPr>
          <p:spPr bwMode="auto">
            <a:xfrm>
              <a:off x="3506226" y="2001396"/>
              <a:ext cx="711200" cy="714375"/>
            </a:xfrm>
            <a:custGeom>
              <a:avLst/>
              <a:gdLst/>
              <a:ahLst/>
              <a:cxnLst>
                <a:cxn ang="0">
                  <a:pos x="143" y="290"/>
                </a:cxn>
                <a:cxn ang="0">
                  <a:pos x="143" y="290"/>
                </a:cxn>
                <a:cxn ang="0">
                  <a:pos x="164" y="299"/>
                </a:cxn>
                <a:cxn ang="0">
                  <a:pos x="180" y="305"/>
                </a:cxn>
                <a:cxn ang="0">
                  <a:pos x="193" y="309"/>
                </a:cxn>
                <a:cxn ang="0">
                  <a:pos x="114" y="425"/>
                </a:cxn>
                <a:cxn ang="0">
                  <a:pos x="114" y="425"/>
                </a:cxn>
                <a:cxn ang="0">
                  <a:pos x="75" y="399"/>
                </a:cxn>
                <a:cxn ang="0">
                  <a:pos x="38" y="373"/>
                </a:cxn>
                <a:cxn ang="0">
                  <a:pos x="38" y="373"/>
                </a:cxn>
                <a:cxn ang="0">
                  <a:pos x="0" y="399"/>
                </a:cxn>
                <a:cxn ang="0">
                  <a:pos x="0" y="399"/>
                </a:cxn>
                <a:cxn ang="0">
                  <a:pos x="21" y="415"/>
                </a:cxn>
                <a:cxn ang="0">
                  <a:pos x="41" y="427"/>
                </a:cxn>
                <a:cxn ang="0">
                  <a:pos x="62" y="439"/>
                </a:cxn>
                <a:cxn ang="0">
                  <a:pos x="84" y="450"/>
                </a:cxn>
                <a:cxn ang="0">
                  <a:pos x="84" y="450"/>
                </a:cxn>
                <a:cxn ang="0">
                  <a:pos x="113" y="431"/>
                </a:cxn>
                <a:cxn ang="0">
                  <a:pos x="142" y="413"/>
                </a:cxn>
                <a:cxn ang="0">
                  <a:pos x="169" y="393"/>
                </a:cxn>
                <a:cxn ang="0">
                  <a:pos x="195" y="372"/>
                </a:cxn>
                <a:cxn ang="0">
                  <a:pos x="221" y="351"/>
                </a:cxn>
                <a:cxn ang="0">
                  <a:pos x="247" y="329"/>
                </a:cxn>
                <a:cxn ang="0">
                  <a:pos x="294" y="284"/>
                </a:cxn>
                <a:cxn ang="0">
                  <a:pos x="338" y="238"/>
                </a:cxn>
                <a:cxn ang="0">
                  <a:pos x="379" y="194"/>
                </a:cxn>
                <a:cxn ang="0">
                  <a:pos x="416" y="149"/>
                </a:cxn>
                <a:cxn ang="0">
                  <a:pos x="448" y="107"/>
                </a:cxn>
                <a:cxn ang="0">
                  <a:pos x="448" y="107"/>
                </a:cxn>
                <a:cxn ang="0">
                  <a:pos x="440" y="79"/>
                </a:cxn>
                <a:cxn ang="0">
                  <a:pos x="429" y="52"/>
                </a:cxn>
                <a:cxn ang="0">
                  <a:pos x="420" y="26"/>
                </a:cxn>
                <a:cxn ang="0">
                  <a:pos x="410" y="0"/>
                </a:cxn>
                <a:cxn ang="0">
                  <a:pos x="410" y="0"/>
                </a:cxn>
                <a:cxn ang="0">
                  <a:pos x="376" y="46"/>
                </a:cxn>
                <a:cxn ang="0">
                  <a:pos x="341" y="88"/>
                </a:cxn>
                <a:cxn ang="0">
                  <a:pos x="308" y="128"/>
                </a:cxn>
                <a:cxn ang="0">
                  <a:pos x="274" y="166"/>
                </a:cxn>
                <a:cxn ang="0">
                  <a:pos x="239" y="201"/>
                </a:cxn>
                <a:cxn ang="0">
                  <a:pos x="207" y="233"/>
                </a:cxn>
                <a:cxn ang="0">
                  <a:pos x="175" y="264"/>
                </a:cxn>
                <a:cxn ang="0">
                  <a:pos x="143" y="290"/>
                </a:cxn>
                <a:cxn ang="0">
                  <a:pos x="143" y="290"/>
                </a:cxn>
              </a:cxnLst>
              <a:rect l="0" t="0" r="r" b="b"/>
              <a:pathLst>
                <a:path w="448" h="450">
                  <a:moveTo>
                    <a:pt x="143" y="290"/>
                  </a:moveTo>
                  <a:lnTo>
                    <a:pt x="143" y="290"/>
                  </a:lnTo>
                  <a:lnTo>
                    <a:pt x="164" y="299"/>
                  </a:lnTo>
                  <a:lnTo>
                    <a:pt x="180" y="305"/>
                  </a:lnTo>
                  <a:lnTo>
                    <a:pt x="193" y="309"/>
                  </a:lnTo>
                  <a:lnTo>
                    <a:pt x="114" y="425"/>
                  </a:lnTo>
                  <a:lnTo>
                    <a:pt x="114" y="425"/>
                  </a:lnTo>
                  <a:lnTo>
                    <a:pt x="75" y="399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0" y="399"/>
                  </a:lnTo>
                  <a:lnTo>
                    <a:pt x="0" y="399"/>
                  </a:lnTo>
                  <a:lnTo>
                    <a:pt x="21" y="415"/>
                  </a:lnTo>
                  <a:lnTo>
                    <a:pt x="41" y="427"/>
                  </a:lnTo>
                  <a:lnTo>
                    <a:pt x="62" y="439"/>
                  </a:lnTo>
                  <a:lnTo>
                    <a:pt x="84" y="450"/>
                  </a:lnTo>
                  <a:lnTo>
                    <a:pt x="84" y="450"/>
                  </a:lnTo>
                  <a:lnTo>
                    <a:pt x="113" y="431"/>
                  </a:lnTo>
                  <a:lnTo>
                    <a:pt x="142" y="413"/>
                  </a:lnTo>
                  <a:lnTo>
                    <a:pt x="169" y="393"/>
                  </a:lnTo>
                  <a:lnTo>
                    <a:pt x="195" y="372"/>
                  </a:lnTo>
                  <a:lnTo>
                    <a:pt x="221" y="351"/>
                  </a:lnTo>
                  <a:lnTo>
                    <a:pt x="247" y="329"/>
                  </a:lnTo>
                  <a:lnTo>
                    <a:pt x="294" y="284"/>
                  </a:lnTo>
                  <a:lnTo>
                    <a:pt x="338" y="238"/>
                  </a:lnTo>
                  <a:lnTo>
                    <a:pt x="379" y="194"/>
                  </a:lnTo>
                  <a:lnTo>
                    <a:pt x="416" y="149"/>
                  </a:lnTo>
                  <a:lnTo>
                    <a:pt x="448" y="107"/>
                  </a:lnTo>
                  <a:lnTo>
                    <a:pt x="448" y="107"/>
                  </a:lnTo>
                  <a:lnTo>
                    <a:pt x="440" y="79"/>
                  </a:lnTo>
                  <a:lnTo>
                    <a:pt x="429" y="52"/>
                  </a:lnTo>
                  <a:lnTo>
                    <a:pt x="420" y="26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6" y="46"/>
                  </a:lnTo>
                  <a:lnTo>
                    <a:pt x="341" y="88"/>
                  </a:lnTo>
                  <a:lnTo>
                    <a:pt x="308" y="128"/>
                  </a:lnTo>
                  <a:lnTo>
                    <a:pt x="274" y="166"/>
                  </a:lnTo>
                  <a:lnTo>
                    <a:pt x="239" y="201"/>
                  </a:lnTo>
                  <a:lnTo>
                    <a:pt x="207" y="233"/>
                  </a:lnTo>
                  <a:lnTo>
                    <a:pt x="175" y="264"/>
                  </a:lnTo>
                  <a:lnTo>
                    <a:pt x="143" y="290"/>
                  </a:lnTo>
                  <a:lnTo>
                    <a:pt x="143" y="29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1213"/>
            <p:cNvSpPr>
              <a:spLocks/>
            </p:cNvSpPr>
            <p:nvPr userDrawn="1"/>
          </p:nvSpPr>
          <p:spPr bwMode="auto">
            <a:xfrm>
              <a:off x="4210074" y="2013780"/>
              <a:ext cx="173038" cy="611187"/>
            </a:xfrm>
            <a:custGeom>
              <a:avLst/>
              <a:gdLst/>
              <a:ahLst/>
              <a:cxnLst>
                <a:cxn ang="0">
                  <a:pos x="15" y="385"/>
                </a:cxn>
                <a:cxn ang="0">
                  <a:pos x="15" y="385"/>
                </a:cxn>
                <a:cxn ang="0">
                  <a:pos x="32" y="367"/>
                </a:cxn>
                <a:cxn ang="0">
                  <a:pos x="47" y="347"/>
                </a:cxn>
                <a:cxn ang="0">
                  <a:pos x="61" y="326"/>
                </a:cxn>
                <a:cxn ang="0">
                  <a:pos x="74" y="304"/>
                </a:cxn>
                <a:cxn ang="0">
                  <a:pos x="84" y="282"/>
                </a:cxn>
                <a:cxn ang="0">
                  <a:pos x="93" y="259"/>
                </a:cxn>
                <a:cxn ang="0">
                  <a:pos x="100" y="234"/>
                </a:cxn>
                <a:cxn ang="0">
                  <a:pos x="105" y="210"/>
                </a:cxn>
                <a:cxn ang="0">
                  <a:pos x="108" y="184"/>
                </a:cxn>
                <a:cxn ang="0">
                  <a:pos x="109" y="158"/>
                </a:cxn>
                <a:cxn ang="0">
                  <a:pos x="108" y="132"/>
                </a:cxn>
                <a:cxn ang="0">
                  <a:pos x="105" y="106"/>
                </a:cxn>
                <a:cxn ang="0">
                  <a:pos x="100" y="80"/>
                </a:cxn>
                <a:cxn ang="0">
                  <a:pos x="93" y="53"/>
                </a:cxn>
                <a:cxn ang="0">
                  <a:pos x="82" y="27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39" y="44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9" y="132"/>
                </a:cxn>
                <a:cxn ang="0">
                  <a:pos x="15" y="166"/>
                </a:cxn>
                <a:cxn ang="0">
                  <a:pos x="20" y="201"/>
                </a:cxn>
                <a:cxn ang="0">
                  <a:pos x="24" y="236"/>
                </a:cxn>
                <a:cxn ang="0">
                  <a:pos x="24" y="272"/>
                </a:cxn>
                <a:cxn ang="0">
                  <a:pos x="24" y="309"/>
                </a:cxn>
                <a:cxn ang="0">
                  <a:pos x="21" y="347"/>
                </a:cxn>
                <a:cxn ang="0">
                  <a:pos x="15" y="385"/>
                </a:cxn>
                <a:cxn ang="0">
                  <a:pos x="15" y="385"/>
                </a:cxn>
              </a:cxnLst>
              <a:rect l="0" t="0" r="r" b="b"/>
              <a:pathLst>
                <a:path w="109" h="385">
                  <a:moveTo>
                    <a:pt x="15" y="385"/>
                  </a:moveTo>
                  <a:lnTo>
                    <a:pt x="15" y="385"/>
                  </a:lnTo>
                  <a:lnTo>
                    <a:pt x="32" y="367"/>
                  </a:lnTo>
                  <a:lnTo>
                    <a:pt x="47" y="347"/>
                  </a:lnTo>
                  <a:lnTo>
                    <a:pt x="61" y="326"/>
                  </a:lnTo>
                  <a:lnTo>
                    <a:pt x="74" y="304"/>
                  </a:lnTo>
                  <a:lnTo>
                    <a:pt x="84" y="282"/>
                  </a:lnTo>
                  <a:lnTo>
                    <a:pt x="93" y="259"/>
                  </a:lnTo>
                  <a:lnTo>
                    <a:pt x="100" y="234"/>
                  </a:lnTo>
                  <a:lnTo>
                    <a:pt x="105" y="210"/>
                  </a:lnTo>
                  <a:lnTo>
                    <a:pt x="108" y="184"/>
                  </a:lnTo>
                  <a:lnTo>
                    <a:pt x="109" y="158"/>
                  </a:lnTo>
                  <a:lnTo>
                    <a:pt x="108" y="132"/>
                  </a:lnTo>
                  <a:lnTo>
                    <a:pt x="105" y="106"/>
                  </a:lnTo>
                  <a:lnTo>
                    <a:pt x="100" y="80"/>
                  </a:lnTo>
                  <a:lnTo>
                    <a:pt x="93" y="53"/>
                  </a:lnTo>
                  <a:lnTo>
                    <a:pt x="82" y="27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9" y="44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9" y="132"/>
                  </a:lnTo>
                  <a:lnTo>
                    <a:pt x="15" y="166"/>
                  </a:lnTo>
                  <a:lnTo>
                    <a:pt x="20" y="201"/>
                  </a:lnTo>
                  <a:lnTo>
                    <a:pt x="24" y="236"/>
                  </a:lnTo>
                  <a:lnTo>
                    <a:pt x="24" y="272"/>
                  </a:lnTo>
                  <a:lnTo>
                    <a:pt x="24" y="309"/>
                  </a:lnTo>
                  <a:lnTo>
                    <a:pt x="21" y="347"/>
                  </a:lnTo>
                  <a:lnTo>
                    <a:pt x="15" y="385"/>
                  </a:lnTo>
                  <a:lnTo>
                    <a:pt x="15" y="385"/>
                  </a:lnTo>
                  <a:close/>
                </a:path>
              </a:pathLst>
            </a:custGeom>
            <a:solidFill>
              <a:srgbClr val="0090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1214"/>
            <p:cNvSpPr>
              <a:spLocks/>
            </p:cNvSpPr>
            <p:nvPr userDrawn="1"/>
          </p:nvSpPr>
          <p:spPr bwMode="auto">
            <a:xfrm>
              <a:off x="4023676" y="1779039"/>
              <a:ext cx="82550" cy="120650"/>
            </a:xfrm>
            <a:custGeom>
              <a:avLst/>
              <a:gdLst/>
              <a:ahLst/>
              <a:cxnLst>
                <a:cxn ang="0">
                  <a:pos x="15" y="59"/>
                </a:cxn>
                <a:cxn ang="0">
                  <a:pos x="15" y="59"/>
                </a:cxn>
                <a:cxn ang="0">
                  <a:pos x="23" y="67"/>
                </a:cxn>
                <a:cxn ang="0">
                  <a:pos x="32" y="72"/>
                </a:cxn>
                <a:cxn ang="0">
                  <a:pos x="41" y="75"/>
                </a:cxn>
                <a:cxn ang="0">
                  <a:pos x="52" y="76"/>
                </a:cxn>
                <a:cxn ang="0">
                  <a:pos x="52" y="76"/>
                </a:cxn>
                <a:cxn ang="0">
                  <a:pos x="27" y="3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2"/>
                </a:cxn>
                <a:cxn ang="0">
                  <a:pos x="3" y="40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5" y="59"/>
                </a:cxn>
                <a:cxn ang="0">
                  <a:pos x="15" y="59"/>
                </a:cxn>
              </a:cxnLst>
              <a:rect l="0" t="0" r="r" b="b"/>
              <a:pathLst>
                <a:path w="52" h="76">
                  <a:moveTo>
                    <a:pt x="15" y="59"/>
                  </a:moveTo>
                  <a:lnTo>
                    <a:pt x="15" y="59"/>
                  </a:lnTo>
                  <a:lnTo>
                    <a:pt x="23" y="67"/>
                  </a:lnTo>
                  <a:lnTo>
                    <a:pt x="32" y="72"/>
                  </a:lnTo>
                  <a:lnTo>
                    <a:pt x="41" y="75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27" y="36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3" y="40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5" y="59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1215"/>
            <p:cNvSpPr>
              <a:spLocks/>
            </p:cNvSpPr>
            <p:nvPr userDrawn="1"/>
          </p:nvSpPr>
          <p:spPr bwMode="auto">
            <a:xfrm>
              <a:off x="3982827" y="1674278"/>
              <a:ext cx="101600" cy="104775"/>
            </a:xfrm>
            <a:custGeom>
              <a:avLst/>
              <a:gdLst/>
              <a:ahLst/>
              <a:cxnLst>
                <a:cxn ang="0">
                  <a:pos x="64" y="35"/>
                </a:cxn>
                <a:cxn ang="0">
                  <a:pos x="64" y="35"/>
                </a:cxn>
                <a:cxn ang="0">
                  <a:pos x="40" y="1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30" y="66"/>
                </a:cxn>
                <a:cxn ang="0">
                  <a:pos x="30" y="66"/>
                </a:cxn>
                <a:cxn ang="0">
                  <a:pos x="37" y="57"/>
                </a:cxn>
                <a:cxn ang="0">
                  <a:pos x="43" y="48"/>
                </a:cxn>
                <a:cxn ang="0">
                  <a:pos x="43" y="48"/>
                </a:cxn>
                <a:cxn ang="0">
                  <a:pos x="53" y="40"/>
                </a:cxn>
                <a:cxn ang="0">
                  <a:pos x="64" y="35"/>
                </a:cxn>
                <a:cxn ang="0">
                  <a:pos x="64" y="35"/>
                </a:cxn>
              </a:cxnLst>
              <a:rect l="0" t="0" r="r" b="b"/>
              <a:pathLst>
                <a:path w="64" h="66">
                  <a:moveTo>
                    <a:pt x="64" y="35"/>
                  </a:moveTo>
                  <a:lnTo>
                    <a:pt x="64" y="35"/>
                  </a:lnTo>
                  <a:lnTo>
                    <a:pt x="40" y="1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53" y="40"/>
                  </a:lnTo>
                  <a:lnTo>
                    <a:pt x="64" y="35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1216"/>
            <p:cNvSpPr>
              <a:spLocks/>
            </p:cNvSpPr>
            <p:nvPr userDrawn="1"/>
          </p:nvSpPr>
          <p:spPr bwMode="auto">
            <a:xfrm>
              <a:off x="4100598" y="1825523"/>
              <a:ext cx="131762" cy="174625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56" y="2"/>
                </a:cxn>
                <a:cxn ang="0">
                  <a:pos x="55" y="10"/>
                </a:cxn>
                <a:cxn ang="0">
                  <a:pos x="51" y="17"/>
                </a:cxn>
                <a:cxn ang="0">
                  <a:pos x="47" y="23"/>
                </a:cxn>
                <a:cxn ang="0">
                  <a:pos x="41" y="29"/>
                </a:cxn>
                <a:cxn ang="0">
                  <a:pos x="41" y="29"/>
                </a:cxn>
                <a:cxn ang="0">
                  <a:pos x="32" y="37"/>
                </a:cxn>
                <a:cxn ang="0">
                  <a:pos x="21" y="42"/>
                </a:cxn>
                <a:cxn ang="0">
                  <a:pos x="10" y="45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5" y="77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58" y="72"/>
                </a:cxn>
                <a:cxn ang="0">
                  <a:pos x="83" y="32"/>
                </a:cxn>
                <a:cxn ang="0">
                  <a:pos x="83" y="32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6" y="2"/>
                </a:cxn>
                <a:cxn ang="0">
                  <a:pos x="56" y="2"/>
                </a:cxn>
              </a:cxnLst>
              <a:rect l="0" t="0" r="r" b="b"/>
              <a:pathLst>
                <a:path w="83" h="110">
                  <a:moveTo>
                    <a:pt x="56" y="2"/>
                  </a:moveTo>
                  <a:lnTo>
                    <a:pt x="56" y="2"/>
                  </a:lnTo>
                  <a:lnTo>
                    <a:pt x="55" y="10"/>
                  </a:lnTo>
                  <a:lnTo>
                    <a:pt x="51" y="17"/>
                  </a:lnTo>
                  <a:lnTo>
                    <a:pt x="47" y="23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32" y="37"/>
                  </a:lnTo>
                  <a:lnTo>
                    <a:pt x="21" y="42"/>
                  </a:lnTo>
                  <a:lnTo>
                    <a:pt x="10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5" y="77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58" y="7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1217"/>
            <p:cNvSpPr>
              <a:spLocks/>
            </p:cNvSpPr>
            <p:nvPr userDrawn="1"/>
          </p:nvSpPr>
          <p:spPr bwMode="auto">
            <a:xfrm>
              <a:off x="4023773" y="1727771"/>
              <a:ext cx="165100" cy="169863"/>
            </a:xfrm>
            <a:custGeom>
              <a:avLst/>
              <a:gdLst/>
              <a:ahLst/>
              <a:cxnLst>
                <a:cxn ang="0">
                  <a:pos x="89" y="90"/>
                </a:cxn>
                <a:cxn ang="0">
                  <a:pos x="89" y="90"/>
                </a:cxn>
                <a:cxn ang="0">
                  <a:pos x="95" y="84"/>
                </a:cxn>
                <a:cxn ang="0">
                  <a:pos x="99" y="78"/>
                </a:cxn>
                <a:cxn ang="0">
                  <a:pos x="103" y="71"/>
                </a:cxn>
                <a:cxn ang="0">
                  <a:pos x="104" y="63"/>
                </a:cxn>
                <a:cxn ang="0">
                  <a:pos x="104" y="63"/>
                </a:cxn>
                <a:cxn ang="0">
                  <a:pos x="104" y="61"/>
                </a:cxn>
                <a:cxn ang="0">
                  <a:pos x="104" y="61"/>
                </a:cxn>
                <a:cxn ang="0">
                  <a:pos x="89" y="48"/>
                </a:cxn>
                <a:cxn ang="0">
                  <a:pos x="89" y="48"/>
                </a:cxn>
                <a:cxn ang="0">
                  <a:pos x="84" y="42"/>
                </a:cxn>
                <a:cxn ang="0">
                  <a:pos x="84" y="42"/>
                </a:cxn>
                <a:cxn ang="0">
                  <a:pos x="74" y="34"/>
                </a:cxn>
                <a:cxn ang="0">
                  <a:pos x="74" y="34"/>
                </a:cxn>
                <a:cxn ang="0">
                  <a:pos x="66" y="26"/>
                </a:cxn>
                <a:cxn ang="0">
                  <a:pos x="66" y="26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3" y="5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7" y="22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23" y="67"/>
                </a:cxn>
                <a:cxn ang="0">
                  <a:pos x="48" y="107"/>
                </a:cxn>
                <a:cxn ang="0">
                  <a:pos x="48" y="107"/>
                </a:cxn>
                <a:cxn ang="0">
                  <a:pos x="58" y="106"/>
                </a:cxn>
                <a:cxn ang="0">
                  <a:pos x="69" y="103"/>
                </a:cxn>
                <a:cxn ang="0">
                  <a:pos x="80" y="98"/>
                </a:cxn>
                <a:cxn ang="0">
                  <a:pos x="89" y="90"/>
                </a:cxn>
                <a:cxn ang="0">
                  <a:pos x="89" y="90"/>
                </a:cxn>
              </a:cxnLst>
              <a:rect l="0" t="0" r="r" b="b"/>
              <a:pathLst>
                <a:path w="104" h="107">
                  <a:moveTo>
                    <a:pt x="89" y="90"/>
                  </a:moveTo>
                  <a:lnTo>
                    <a:pt x="89" y="90"/>
                  </a:lnTo>
                  <a:lnTo>
                    <a:pt x="95" y="84"/>
                  </a:lnTo>
                  <a:lnTo>
                    <a:pt x="99" y="78"/>
                  </a:lnTo>
                  <a:lnTo>
                    <a:pt x="103" y="71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3" y="5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7" y="2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3" y="67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58" y="106"/>
                  </a:lnTo>
                  <a:lnTo>
                    <a:pt x="69" y="103"/>
                  </a:lnTo>
                  <a:lnTo>
                    <a:pt x="80" y="98"/>
                  </a:lnTo>
                  <a:lnTo>
                    <a:pt x="89" y="90"/>
                  </a:lnTo>
                  <a:lnTo>
                    <a:pt x="89" y="90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1218"/>
            <p:cNvSpPr>
              <a:spLocks/>
            </p:cNvSpPr>
            <p:nvPr userDrawn="1"/>
          </p:nvSpPr>
          <p:spPr bwMode="auto">
            <a:xfrm>
              <a:off x="4151922" y="1874044"/>
              <a:ext cx="171450" cy="293688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53" y="2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26" y="4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10" y="104"/>
                </a:cxn>
                <a:cxn ang="0">
                  <a:pos x="19" y="130"/>
                </a:cxn>
                <a:cxn ang="0">
                  <a:pos x="30" y="157"/>
                </a:cxn>
                <a:cxn ang="0">
                  <a:pos x="38" y="185"/>
                </a:cxn>
                <a:cxn ang="0">
                  <a:pos x="38" y="185"/>
                </a:cxn>
                <a:cxn ang="0">
                  <a:pos x="77" y="130"/>
                </a:cxn>
                <a:cxn ang="0">
                  <a:pos x="108" y="86"/>
                </a:cxn>
                <a:cxn ang="0">
                  <a:pos x="108" y="86"/>
                </a:cxn>
                <a:cxn ang="0">
                  <a:pos x="106" y="83"/>
                </a:cxn>
                <a:cxn ang="0">
                  <a:pos x="106" y="83"/>
                </a:cxn>
                <a:cxn ang="0">
                  <a:pos x="97" y="64"/>
                </a:cxn>
                <a:cxn ang="0">
                  <a:pos x="97" y="64"/>
                </a:cxn>
                <a:cxn ang="0">
                  <a:pos x="96" y="63"/>
                </a:cxn>
                <a:cxn ang="0">
                  <a:pos x="96" y="63"/>
                </a:cxn>
                <a:cxn ang="0">
                  <a:pos x="83" y="43"/>
                </a:cxn>
                <a:cxn ang="0">
                  <a:pos x="83" y="43"/>
                </a:cxn>
                <a:cxn ang="0">
                  <a:pos x="83" y="42"/>
                </a:cxn>
                <a:cxn ang="0">
                  <a:pos x="83" y="42"/>
                </a:cxn>
                <a:cxn ang="0">
                  <a:pos x="68" y="22"/>
                </a:cxn>
                <a:cxn ang="0">
                  <a:pos x="68" y="22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53" y="2"/>
                </a:cxn>
                <a:cxn ang="0">
                  <a:pos x="53" y="2"/>
                </a:cxn>
              </a:cxnLst>
              <a:rect l="0" t="0" r="r" b="b"/>
              <a:pathLst>
                <a:path w="108" h="185">
                  <a:moveTo>
                    <a:pt x="53" y="2"/>
                  </a:moveTo>
                  <a:lnTo>
                    <a:pt x="53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26" y="4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0" y="104"/>
                  </a:lnTo>
                  <a:lnTo>
                    <a:pt x="19" y="130"/>
                  </a:lnTo>
                  <a:lnTo>
                    <a:pt x="30" y="157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77" y="130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53" y="2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1219"/>
            <p:cNvSpPr>
              <a:spLocks/>
            </p:cNvSpPr>
            <p:nvPr userDrawn="1"/>
          </p:nvSpPr>
          <p:spPr bwMode="auto">
            <a:xfrm>
              <a:off x="3898561" y="1611016"/>
              <a:ext cx="103187" cy="98425"/>
            </a:xfrm>
            <a:custGeom>
              <a:avLst/>
              <a:gdLst/>
              <a:ahLst/>
              <a:cxnLst>
                <a:cxn ang="0">
                  <a:pos x="56" y="33"/>
                </a:cxn>
                <a:cxn ang="0">
                  <a:pos x="56" y="33"/>
                </a:cxn>
                <a:cxn ang="0">
                  <a:pos x="48" y="29"/>
                </a:cxn>
                <a:cxn ang="0">
                  <a:pos x="48" y="29"/>
                </a:cxn>
                <a:cxn ang="0">
                  <a:pos x="27" y="17"/>
                </a:cxn>
                <a:cxn ang="0">
                  <a:pos x="27" y="17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" y="27"/>
                </a:cxn>
                <a:cxn ang="0">
                  <a:pos x="50" y="62"/>
                </a:cxn>
                <a:cxn ang="0">
                  <a:pos x="50" y="62"/>
                </a:cxn>
                <a:cxn ang="0">
                  <a:pos x="65" y="39"/>
                </a:cxn>
                <a:cxn ang="0">
                  <a:pos x="65" y="39"/>
                </a:cxn>
                <a:cxn ang="0">
                  <a:pos x="56" y="33"/>
                </a:cxn>
                <a:cxn ang="0">
                  <a:pos x="56" y="33"/>
                </a:cxn>
              </a:cxnLst>
              <a:rect l="0" t="0" r="r" b="b"/>
              <a:pathLst>
                <a:path w="65" h="62">
                  <a:moveTo>
                    <a:pt x="56" y="33"/>
                  </a:moveTo>
                  <a:lnTo>
                    <a:pt x="56" y="33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27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56" y="33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3" name="组合 46"/>
          <p:cNvGrpSpPr>
            <a:grpSpLocks/>
          </p:cNvGrpSpPr>
          <p:nvPr userDrawn="1"/>
        </p:nvGrpSpPr>
        <p:grpSpPr bwMode="auto">
          <a:xfrm>
            <a:off x="6737350" y="142875"/>
            <a:ext cx="1049338" cy="1243013"/>
            <a:chOff x="5451449" y="214290"/>
            <a:chExt cx="1162050" cy="1376363"/>
          </a:xfrm>
        </p:grpSpPr>
        <p:sp>
          <p:nvSpPr>
            <p:cNvPr id="64" name="Freeform 1145"/>
            <p:cNvSpPr>
              <a:spLocks/>
            </p:cNvSpPr>
            <p:nvPr userDrawn="1"/>
          </p:nvSpPr>
          <p:spPr bwMode="auto">
            <a:xfrm>
              <a:off x="5451449" y="214290"/>
              <a:ext cx="1162050" cy="1374605"/>
            </a:xfrm>
            <a:custGeom>
              <a:avLst/>
              <a:gdLst/>
              <a:ahLst/>
              <a:cxnLst>
                <a:cxn ang="0">
                  <a:pos x="629" y="669"/>
                </a:cxn>
                <a:cxn ang="0">
                  <a:pos x="604" y="706"/>
                </a:cxn>
                <a:cxn ang="0">
                  <a:pos x="579" y="739"/>
                </a:cxn>
                <a:cxn ang="0">
                  <a:pos x="551" y="768"/>
                </a:cxn>
                <a:cxn ang="0">
                  <a:pos x="522" y="794"/>
                </a:cxn>
                <a:cxn ang="0">
                  <a:pos x="492" y="815"/>
                </a:cxn>
                <a:cxn ang="0">
                  <a:pos x="429" y="846"/>
                </a:cxn>
                <a:cxn ang="0">
                  <a:pos x="365" y="862"/>
                </a:cxn>
                <a:cxn ang="0">
                  <a:pos x="301" y="866"/>
                </a:cxn>
                <a:cxn ang="0">
                  <a:pos x="237" y="856"/>
                </a:cxn>
                <a:cxn ang="0">
                  <a:pos x="178" y="834"/>
                </a:cxn>
                <a:cxn ang="0">
                  <a:pos x="149" y="818"/>
                </a:cxn>
                <a:cxn ang="0">
                  <a:pos x="97" y="779"/>
                </a:cxn>
                <a:cxn ang="0">
                  <a:pos x="54" y="730"/>
                </a:cxn>
                <a:cxn ang="0">
                  <a:pos x="24" y="672"/>
                </a:cxn>
                <a:cxn ang="0">
                  <a:pos x="6" y="608"/>
                </a:cxn>
                <a:cxn ang="0">
                  <a:pos x="0" y="538"/>
                </a:cxn>
                <a:cxn ang="0">
                  <a:pos x="9" y="463"/>
                </a:cxn>
                <a:cxn ang="0">
                  <a:pos x="32" y="387"/>
                </a:cxn>
                <a:cxn ang="0">
                  <a:pos x="71" y="308"/>
                </a:cxn>
                <a:cxn ang="0">
                  <a:pos x="96" y="270"/>
                </a:cxn>
                <a:cxn ang="0">
                  <a:pos x="157" y="197"/>
                </a:cxn>
                <a:cxn ang="0">
                  <a:pos x="225" y="131"/>
                </a:cxn>
                <a:cxn ang="0">
                  <a:pos x="301" y="76"/>
                </a:cxn>
                <a:cxn ang="0">
                  <a:pos x="379" y="35"/>
                </a:cxn>
                <a:cxn ang="0">
                  <a:pos x="438" y="14"/>
                </a:cxn>
                <a:cxn ang="0">
                  <a:pos x="476" y="5"/>
                </a:cxn>
                <a:cxn ang="0">
                  <a:pos x="513" y="0"/>
                </a:cxn>
                <a:cxn ang="0">
                  <a:pos x="548" y="2"/>
                </a:cxn>
                <a:cxn ang="0">
                  <a:pos x="582" y="6"/>
                </a:cxn>
                <a:cxn ang="0">
                  <a:pos x="612" y="18"/>
                </a:cxn>
                <a:cxn ang="0">
                  <a:pos x="627" y="26"/>
                </a:cxn>
                <a:cxn ang="0">
                  <a:pos x="653" y="46"/>
                </a:cxn>
                <a:cxn ang="0">
                  <a:pos x="674" y="72"/>
                </a:cxn>
                <a:cxn ang="0">
                  <a:pos x="694" y="101"/>
                </a:cxn>
                <a:cxn ang="0">
                  <a:pos x="708" y="136"/>
                </a:cxn>
                <a:cxn ang="0">
                  <a:pos x="719" y="172"/>
                </a:cxn>
                <a:cxn ang="0">
                  <a:pos x="726" y="213"/>
                </a:cxn>
                <a:cxn ang="0">
                  <a:pos x="732" y="303"/>
                </a:cxn>
                <a:cxn ang="0">
                  <a:pos x="723" y="398"/>
                </a:cxn>
                <a:cxn ang="0">
                  <a:pos x="703" y="492"/>
                </a:cxn>
                <a:cxn ang="0">
                  <a:pos x="671" y="585"/>
                </a:cxn>
                <a:cxn ang="0">
                  <a:pos x="629" y="669"/>
                </a:cxn>
              </a:cxnLst>
              <a:rect l="0" t="0" r="r" b="b"/>
              <a:pathLst>
                <a:path w="732" h="866">
                  <a:moveTo>
                    <a:pt x="629" y="669"/>
                  </a:moveTo>
                  <a:lnTo>
                    <a:pt x="629" y="669"/>
                  </a:lnTo>
                  <a:lnTo>
                    <a:pt x="617" y="687"/>
                  </a:lnTo>
                  <a:lnTo>
                    <a:pt x="604" y="706"/>
                  </a:lnTo>
                  <a:lnTo>
                    <a:pt x="592" y="724"/>
                  </a:lnTo>
                  <a:lnTo>
                    <a:pt x="579" y="739"/>
                  </a:lnTo>
                  <a:lnTo>
                    <a:pt x="565" y="754"/>
                  </a:lnTo>
                  <a:lnTo>
                    <a:pt x="551" y="768"/>
                  </a:lnTo>
                  <a:lnTo>
                    <a:pt x="536" y="782"/>
                  </a:lnTo>
                  <a:lnTo>
                    <a:pt x="522" y="794"/>
                  </a:lnTo>
                  <a:lnTo>
                    <a:pt x="507" y="805"/>
                  </a:lnTo>
                  <a:lnTo>
                    <a:pt x="492" y="815"/>
                  </a:lnTo>
                  <a:lnTo>
                    <a:pt x="461" y="832"/>
                  </a:lnTo>
                  <a:lnTo>
                    <a:pt x="429" y="846"/>
                  </a:lnTo>
                  <a:lnTo>
                    <a:pt x="397" y="856"/>
                  </a:lnTo>
                  <a:lnTo>
                    <a:pt x="365" y="862"/>
                  </a:lnTo>
                  <a:lnTo>
                    <a:pt x="333" y="866"/>
                  </a:lnTo>
                  <a:lnTo>
                    <a:pt x="301" y="866"/>
                  </a:lnTo>
                  <a:lnTo>
                    <a:pt x="269" y="862"/>
                  </a:lnTo>
                  <a:lnTo>
                    <a:pt x="237" y="856"/>
                  </a:lnTo>
                  <a:lnTo>
                    <a:pt x="207" y="846"/>
                  </a:lnTo>
                  <a:lnTo>
                    <a:pt x="178" y="834"/>
                  </a:lnTo>
                  <a:lnTo>
                    <a:pt x="149" y="818"/>
                  </a:lnTo>
                  <a:lnTo>
                    <a:pt x="149" y="818"/>
                  </a:lnTo>
                  <a:lnTo>
                    <a:pt x="122" y="800"/>
                  </a:lnTo>
                  <a:lnTo>
                    <a:pt x="97" y="779"/>
                  </a:lnTo>
                  <a:lnTo>
                    <a:pt x="74" y="756"/>
                  </a:lnTo>
                  <a:lnTo>
                    <a:pt x="54" y="730"/>
                  </a:lnTo>
                  <a:lnTo>
                    <a:pt x="38" y="702"/>
                  </a:lnTo>
                  <a:lnTo>
                    <a:pt x="24" y="672"/>
                  </a:lnTo>
                  <a:lnTo>
                    <a:pt x="13" y="642"/>
                  </a:lnTo>
                  <a:lnTo>
                    <a:pt x="6" y="608"/>
                  </a:lnTo>
                  <a:lnTo>
                    <a:pt x="1" y="573"/>
                  </a:lnTo>
                  <a:lnTo>
                    <a:pt x="0" y="538"/>
                  </a:lnTo>
                  <a:lnTo>
                    <a:pt x="3" y="501"/>
                  </a:lnTo>
                  <a:lnTo>
                    <a:pt x="9" y="463"/>
                  </a:lnTo>
                  <a:lnTo>
                    <a:pt x="18" y="425"/>
                  </a:lnTo>
                  <a:lnTo>
                    <a:pt x="32" y="387"/>
                  </a:lnTo>
                  <a:lnTo>
                    <a:pt x="50" y="347"/>
                  </a:lnTo>
                  <a:lnTo>
                    <a:pt x="71" y="308"/>
                  </a:lnTo>
                  <a:lnTo>
                    <a:pt x="71" y="308"/>
                  </a:lnTo>
                  <a:lnTo>
                    <a:pt x="96" y="270"/>
                  </a:lnTo>
                  <a:lnTo>
                    <a:pt x="125" y="232"/>
                  </a:lnTo>
                  <a:lnTo>
                    <a:pt x="157" y="197"/>
                  </a:lnTo>
                  <a:lnTo>
                    <a:pt x="190" y="163"/>
                  </a:lnTo>
                  <a:lnTo>
                    <a:pt x="225" y="131"/>
                  </a:lnTo>
                  <a:lnTo>
                    <a:pt x="263" y="102"/>
                  </a:lnTo>
                  <a:lnTo>
                    <a:pt x="301" y="76"/>
                  </a:lnTo>
                  <a:lnTo>
                    <a:pt x="339" y="55"/>
                  </a:lnTo>
                  <a:lnTo>
                    <a:pt x="379" y="35"/>
                  </a:lnTo>
                  <a:lnTo>
                    <a:pt x="419" y="20"/>
                  </a:lnTo>
                  <a:lnTo>
                    <a:pt x="438" y="14"/>
                  </a:lnTo>
                  <a:lnTo>
                    <a:pt x="457" y="9"/>
                  </a:lnTo>
                  <a:lnTo>
                    <a:pt x="476" y="5"/>
                  </a:lnTo>
                  <a:lnTo>
                    <a:pt x="495" y="2"/>
                  </a:lnTo>
                  <a:lnTo>
                    <a:pt x="513" y="0"/>
                  </a:lnTo>
                  <a:lnTo>
                    <a:pt x="531" y="0"/>
                  </a:lnTo>
                  <a:lnTo>
                    <a:pt x="548" y="2"/>
                  </a:lnTo>
                  <a:lnTo>
                    <a:pt x="565" y="3"/>
                  </a:lnTo>
                  <a:lnTo>
                    <a:pt x="582" y="6"/>
                  </a:lnTo>
                  <a:lnTo>
                    <a:pt x="597" y="12"/>
                  </a:lnTo>
                  <a:lnTo>
                    <a:pt x="612" y="18"/>
                  </a:lnTo>
                  <a:lnTo>
                    <a:pt x="627" y="26"/>
                  </a:lnTo>
                  <a:lnTo>
                    <a:pt x="627" y="26"/>
                  </a:lnTo>
                  <a:lnTo>
                    <a:pt x="641" y="35"/>
                  </a:lnTo>
                  <a:lnTo>
                    <a:pt x="653" y="46"/>
                  </a:lnTo>
                  <a:lnTo>
                    <a:pt x="664" y="58"/>
                  </a:lnTo>
                  <a:lnTo>
                    <a:pt x="674" y="72"/>
                  </a:lnTo>
                  <a:lnTo>
                    <a:pt x="685" y="85"/>
                  </a:lnTo>
                  <a:lnTo>
                    <a:pt x="694" y="101"/>
                  </a:lnTo>
                  <a:lnTo>
                    <a:pt x="702" y="117"/>
                  </a:lnTo>
                  <a:lnTo>
                    <a:pt x="708" y="136"/>
                  </a:lnTo>
                  <a:lnTo>
                    <a:pt x="714" y="154"/>
                  </a:lnTo>
                  <a:lnTo>
                    <a:pt x="719" y="172"/>
                  </a:lnTo>
                  <a:lnTo>
                    <a:pt x="723" y="194"/>
                  </a:lnTo>
                  <a:lnTo>
                    <a:pt x="726" y="213"/>
                  </a:lnTo>
                  <a:lnTo>
                    <a:pt x="731" y="258"/>
                  </a:lnTo>
                  <a:lnTo>
                    <a:pt x="732" y="303"/>
                  </a:lnTo>
                  <a:lnTo>
                    <a:pt x="729" y="349"/>
                  </a:lnTo>
                  <a:lnTo>
                    <a:pt x="723" y="398"/>
                  </a:lnTo>
                  <a:lnTo>
                    <a:pt x="716" y="445"/>
                  </a:lnTo>
                  <a:lnTo>
                    <a:pt x="703" y="492"/>
                  </a:lnTo>
                  <a:lnTo>
                    <a:pt x="688" y="539"/>
                  </a:lnTo>
                  <a:lnTo>
                    <a:pt x="671" y="585"/>
                  </a:lnTo>
                  <a:lnTo>
                    <a:pt x="652" y="628"/>
                  </a:lnTo>
                  <a:lnTo>
                    <a:pt x="629" y="669"/>
                  </a:lnTo>
                  <a:lnTo>
                    <a:pt x="629" y="669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1146"/>
            <p:cNvSpPr>
              <a:spLocks/>
            </p:cNvSpPr>
            <p:nvPr userDrawn="1"/>
          </p:nvSpPr>
          <p:spPr bwMode="auto">
            <a:xfrm>
              <a:off x="6335732" y="228352"/>
              <a:ext cx="225026" cy="341014"/>
            </a:xfrm>
            <a:custGeom>
              <a:avLst/>
              <a:gdLst/>
              <a:ahLst/>
              <a:cxnLst>
                <a:cxn ang="0">
                  <a:pos x="61" y="75"/>
                </a:cxn>
                <a:cxn ang="0">
                  <a:pos x="61" y="7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70" y="113"/>
                </a:cxn>
                <a:cxn ang="0">
                  <a:pos x="70" y="113"/>
                </a:cxn>
                <a:cxn ang="0">
                  <a:pos x="82" y="163"/>
                </a:cxn>
                <a:cxn ang="0">
                  <a:pos x="98" y="215"/>
                </a:cxn>
                <a:cxn ang="0">
                  <a:pos x="98" y="215"/>
                </a:cxn>
                <a:cxn ang="0">
                  <a:pos x="116" y="110"/>
                </a:cxn>
                <a:cxn ang="0">
                  <a:pos x="116" y="110"/>
                </a:cxn>
                <a:cxn ang="0">
                  <a:pos x="142" y="102"/>
                </a:cxn>
                <a:cxn ang="0">
                  <a:pos x="142" y="102"/>
                </a:cxn>
                <a:cxn ang="0">
                  <a:pos x="130" y="79"/>
                </a:cxn>
                <a:cxn ang="0">
                  <a:pos x="116" y="60"/>
                </a:cxn>
                <a:cxn ang="0">
                  <a:pos x="101" y="41"/>
                </a:cxn>
                <a:cxn ang="0">
                  <a:pos x="84" y="26"/>
                </a:cxn>
                <a:cxn ang="0">
                  <a:pos x="84" y="26"/>
                </a:cxn>
                <a:cxn ang="0">
                  <a:pos x="78" y="46"/>
                </a:cxn>
                <a:cxn ang="0">
                  <a:pos x="78" y="4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1" y="75"/>
                </a:cxn>
                <a:cxn ang="0">
                  <a:pos x="61" y="75"/>
                </a:cxn>
              </a:cxnLst>
              <a:rect l="0" t="0" r="r" b="b"/>
              <a:pathLst>
                <a:path w="142" h="215">
                  <a:moveTo>
                    <a:pt x="61" y="75"/>
                  </a:moveTo>
                  <a:lnTo>
                    <a:pt x="61" y="75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82" y="163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30" y="79"/>
                  </a:lnTo>
                  <a:lnTo>
                    <a:pt x="116" y="60"/>
                  </a:lnTo>
                  <a:lnTo>
                    <a:pt x="101" y="41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1" y="75"/>
                  </a:lnTo>
                  <a:lnTo>
                    <a:pt x="61" y="75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1147"/>
            <p:cNvSpPr>
              <a:spLocks/>
            </p:cNvSpPr>
            <p:nvPr userDrawn="1"/>
          </p:nvSpPr>
          <p:spPr bwMode="auto">
            <a:xfrm>
              <a:off x="5947210" y="569367"/>
              <a:ext cx="504552" cy="576561"/>
            </a:xfrm>
            <a:custGeom>
              <a:avLst/>
              <a:gdLst/>
              <a:ahLst/>
              <a:cxnLst>
                <a:cxn ang="0">
                  <a:pos x="227" y="142"/>
                </a:cxn>
                <a:cxn ang="0">
                  <a:pos x="227" y="142"/>
                </a:cxn>
                <a:cxn ang="0">
                  <a:pos x="289" y="9"/>
                </a:cxn>
                <a:cxn ang="0">
                  <a:pos x="289" y="9"/>
                </a:cxn>
                <a:cxn ang="0">
                  <a:pos x="230" y="49"/>
                </a:cxn>
                <a:cxn ang="0">
                  <a:pos x="167" y="87"/>
                </a:cxn>
                <a:cxn ang="0">
                  <a:pos x="167" y="87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39" y="61"/>
                </a:cxn>
                <a:cxn ang="0">
                  <a:pos x="122" y="125"/>
                </a:cxn>
                <a:cxn ang="0">
                  <a:pos x="122" y="1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99" y="165"/>
                </a:cxn>
                <a:cxn ang="0">
                  <a:pos x="99" y="165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119" y="219"/>
                </a:cxn>
                <a:cxn ang="0">
                  <a:pos x="119" y="219"/>
                </a:cxn>
                <a:cxn ang="0">
                  <a:pos x="145" y="291"/>
                </a:cxn>
                <a:cxn ang="0">
                  <a:pos x="174" y="363"/>
                </a:cxn>
                <a:cxn ang="0">
                  <a:pos x="174" y="363"/>
                </a:cxn>
                <a:cxn ang="0">
                  <a:pos x="195" y="221"/>
                </a:cxn>
                <a:cxn ang="0">
                  <a:pos x="195" y="221"/>
                </a:cxn>
                <a:cxn ang="0">
                  <a:pos x="257" y="210"/>
                </a:cxn>
                <a:cxn ang="0">
                  <a:pos x="318" y="197"/>
                </a:cxn>
                <a:cxn ang="0">
                  <a:pos x="318" y="197"/>
                </a:cxn>
                <a:cxn ang="0">
                  <a:pos x="227" y="142"/>
                </a:cxn>
                <a:cxn ang="0">
                  <a:pos x="227" y="142"/>
                </a:cxn>
              </a:cxnLst>
              <a:rect l="0" t="0" r="r" b="b"/>
              <a:pathLst>
                <a:path w="318" h="363">
                  <a:moveTo>
                    <a:pt x="227" y="142"/>
                  </a:moveTo>
                  <a:lnTo>
                    <a:pt x="227" y="142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30" y="49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39" y="61"/>
                  </a:lnTo>
                  <a:lnTo>
                    <a:pt x="122" y="125"/>
                  </a:lnTo>
                  <a:lnTo>
                    <a:pt x="122" y="1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119" y="219"/>
                  </a:lnTo>
                  <a:lnTo>
                    <a:pt x="119" y="219"/>
                  </a:lnTo>
                  <a:lnTo>
                    <a:pt x="145" y="291"/>
                  </a:lnTo>
                  <a:lnTo>
                    <a:pt x="174" y="363"/>
                  </a:lnTo>
                  <a:lnTo>
                    <a:pt x="174" y="363"/>
                  </a:lnTo>
                  <a:lnTo>
                    <a:pt x="195" y="221"/>
                  </a:lnTo>
                  <a:lnTo>
                    <a:pt x="195" y="221"/>
                  </a:lnTo>
                  <a:lnTo>
                    <a:pt x="257" y="210"/>
                  </a:lnTo>
                  <a:lnTo>
                    <a:pt x="318" y="197"/>
                  </a:lnTo>
                  <a:lnTo>
                    <a:pt x="318" y="197"/>
                  </a:lnTo>
                  <a:lnTo>
                    <a:pt x="227" y="142"/>
                  </a:lnTo>
                  <a:lnTo>
                    <a:pt x="227" y="14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1148"/>
            <p:cNvSpPr>
              <a:spLocks/>
            </p:cNvSpPr>
            <p:nvPr userDrawn="1"/>
          </p:nvSpPr>
          <p:spPr bwMode="auto">
            <a:xfrm>
              <a:off x="6145866" y="319758"/>
              <a:ext cx="79110" cy="33399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50" y="1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50" y="10"/>
                </a:cxn>
                <a:cxn ang="0">
                  <a:pos x="50" y="10"/>
                </a:cxn>
              </a:cxnLst>
              <a:rect l="0" t="0" r="r" b="b"/>
              <a:pathLst>
                <a:path w="50" h="21">
                  <a:moveTo>
                    <a:pt x="50" y="10"/>
                  </a:moveTo>
                  <a:lnTo>
                    <a:pt x="50" y="1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50" y="10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1149"/>
            <p:cNvSpPr>
              <a:spLocks/>
            </p:cNvSpPr>
            <p:nvPr userDrawn="1"/>
          </p:nvSpPr>
          <p:spPr bwMode="auto">
            <a:xfrm>
              <a:off x="6010499" y="430501"/>
              <a:ext cx="38676" cy="86132"/>
            </a:xfrm>
            <a:custGeom>
              <a:avLst/>
              <a:gdLst/>
              <a:ahLst/>
              <a:cxnLst>
                <a:cxn ang="0">
                  <a:pos x="7" y="54"/>
                </a:cxn>
                <a:cxn ang="0">
                  <a:pos x="7" y="54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7" y="54"/>
                </a:cxn>
                <a:cxn ang="0">
                  <a:pos x="7" y="54"/>
                </a:cxn>
              </a:cxnLst>
              <a:rect l="0" t="0" r="r" b="b"/>
              <a:pathLst>
                <a:path w="25" h="54">
                  <a:moveTo>
                    <a:pt x="7" y="54"/>
                  </a:moveTo>
                  <a:lnTo>
                    <a:pt x="7" y="5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7" y="54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1150"/>
            <p:cNvSpPr>
              <a:spLocks/>
            </p:cNvSpPr>
            <p:nvPr userDrawn="1"/>
          </p:nvSpPr>
          <p:spPr bwMode="auto">
            <a:xfrm>
              <a:off x="5868100" y="231868"/>
              <a:ext cx="295347" cy="147656"/>
            </a:xfrm>
            <a:custGeom>
              <a:avLst/>
              <a:gdLst/>
              <a:ahLst/>
              <a:cxnLst>
                <a:cxn ang="0">
                  <a:pos x="164" y="32"/>
                </a:cxn>
                <a:cxn ang="0">
                  <a:pos x="164" y="32"/>
                </a:cxn>
                <a:cxn ang="0">
                  <a:pos x="187" y="0"/>
                </a:cxn>
                <a:cxn ang="0">
                  <a:pos x="187" y="0"/>
                </a:cxn>
                <a:cxn ang="0">
                  <a:pos x="164" y="6"/>
                </a:cxn>
                <a:cxn ang="0">
                  <a:pos x="141" y="15"/>
                </a:cxn>
                <a:cxn ang="0">
                  <a:pos x="117" y="24"/>
                </a:cxn>
                <a:cxn ang="0">
                  <a:pos x="94" y="35"/>
                </a:cxn>
                <a:cxn ang="0">
                  <a:pos x="70" y="48"/>
                </a:cxn>
                <a:cxn ang="0">
                  <a:pos x="45" y="62"/>
                </a:cxn>
                <a:cxn ang="0">
                  <a:pos x="23" y="76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74" y="85"/>
                </a:cxn>
                <a:cxn ang="0">
                  <a:pos x="74" y="85"/>
                </a:cxn>
                <a:cxn ang="0">
                  <a:pos x="76" y="93"/>
                </a:cxn>
                <a:cxn ang="0">
                  <a:pos x="76" y="93"/>
                </a:cxn>
                <a:cxn ang="0">
                  <a:pos x="103" y="77"/>
                </a:cxn>
                <a:cxn ang="0">
                  <a:pos x="129" y="64"/>
                </a:cxn>
                <a:cxn ang="0">
                  <a:pos x="155" y="51"/>
                </a:cxn>
                <a:cxn ang="0">
                  <a:pos x="179" y="41"/>
                </a:cxn>
                <a:cxn ang="0">
                  <a:pos x="179" y="41"/>
                </a:cxn>
                <a:cxn ang="0">
                  <a:pos x="164" y="32"/>
                </a:cxn>
                <a:cxn ang="0">
                  <a:pos x="164" y="32"/>
                </a:cxn>
              </a:cxnLst>
              <a:rect l="0" t="0" r="r" b="b"/>
              <a:pathLst>
                <a:path w="187" h="93">
                  <a:moveTo>
                    <a:pt x="164" y="32"/>
                  </a:moveTo>
                  <a:lnTo>
                    <a:pt x="164" y="32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64" y="6"/>
                  </a:lnTo>
                  <a:lnTo>
                    <a:pt x="141" y="15"/>
                  </a:lnTo>
                  <a:lnTo>
                    <a:pt x="117" y="24"/>
                  </a:lnTo>
                  <a:lnTo>
                    <a:pt x="94" y="35"/>
                  </a:lnTo>
                  <a:lnTo>
                    <a:pt x="70" y="48"/>
                  </a:lnTo>
                  <a:lnTo>
                    <a:pt x="45" y="62"/>
                  </a:lnTo>
                  <a:lnTo>
                    <a:pt x="23" y="76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93"/>
                  </a:lnTo>
                  <a:lnTo>
                    <a:pt x="76" y="93"/>
                  </a:lnTo>
                  <a:lnTo>
                    <a:pt x="103" y="77"/>
                  </a:lnTo>
                  <a:lnTo>
                    <a:pt x="129" y="64"/>
                  </a:lnTo>
                  <a:lnTo>
                    <a:pt x="155" y="51"/>
                  </a:lnTo>
                  <a:lnTo>
                    <a:pt x="179" y="41"/>
                  </a:lnTo>
                  <a:lnTo>
                    <a:pt x="179" y="41"/>
                  </a:lnTo>
                  <a:lnTo>
                    <a:pt x="164" y="32"/>
                  </a:lnTo>
                  <a:lnTo>
                    <a:pt x="164" y="3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1151"/>
            <p:cNvSpPr>
              <a:spLocks/>
            </p:cNvSpPr>
            <p:nvPr userDrawn="1"/>
          </p:nvSpPr>
          <p:spPr bwMode="auto">
            <a:xfrm>
              <a:off x="5476061" y="565851"/>
              <a:ext cx="279525" cy="437694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176" y="0"/>
                </a:cxn>
                <a:cxn ang="0">
                  <a:pos x="90" y="37"/>
                </a:cxn>
                <a:cxn ang="0">
                  <a:pos x="90" y="37"/>
                </a:cxn>
                <a:cxn ang="0">
                  <a:pos x="72" y="61"/>
                </a:cxn>
                <a:cxn ang="0">
                  <a:pos x="55" y="87"/>
                </a:cxn>
                <a:cxn ang="0">
                  <a:pos x="55" y="87"/>
                </a:cxn>
                <a:cxn ang="0">
                  <a:pos x="37" y="117"/>
                </a:cxn>
                <a:cxn ang="0">
                  <a:pos x="23" y="148"/>
                </a:cxn>
                <a:cxn ang="0">
                  <a:pos x="11" y="178"/>
                </a:cxn>
                <a:cxn ang="0">
                  <a:pos x="0" y="209"/>
                </a:cxn>
                <a:cxn ang="0">
                  <a:pos x="0" y="209"/>
                </a:cxn>
                <a:cxn ang="0">
                  <a:pos x="22" y="276"/>
                </a:cxn>
                <a:cxn ang="0">
                  <a:pos x="22" y="276"/>
                </a:cxn>
                <a:cxn ang="0">
                  <a:pos x="35" y="233"/>
                </a:cxn>
                <a:cxn ang="0">
                  <a:pos x="52" y="193"/>
                </a:cxn>
                <a:cxn ang="0">
                  <a:pos x="69" y="155"/>
                </a:cxn>
                <a:cxn ang="0">
                  <a:pos x="87" y="119"/>
                </a:cxn>
                <a:cxn ang="0">
                  <a:pos x="109" y="87"/>
                </a:cxn>
                <a:cxn ang="0">
                  <a:pos x="130" y="55"/>
                </a:cxn>
                <a:cxn ang="0">
                  <a:pos x="153" y="27"/>
                </a:cxn>
                <a:cxn ang="0">
                  <a:pos x="176" y="0"/>
                </a:cxn>
                <a:cxn ang="0">
                  <a:pos x="176" y="0"/>
                </a:cxn>
              </a:cxnLst>
              <a:rect l="0" t="0" r="r" b="b"/>
              <a:pathLst>
                <a:path w="176" h="276">
                  <a:moveTo>
                    <a:pt x="176" y="0"/>
                  </a:moveTo>
                  <a:lnTo>
                    <a:pt x="176" y="0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72" y="61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37" y="117"/>
                  </a:lnTo>
                  <a:lnTo>
                    <a:pt x="23" y="148"/>
                  </a:lnTo>
                  <a:lnTo>
                    <a:pt x="11" y="178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35" y="233"/>
                  </a:lnTo>
                  <a:lnTo>
                    <a:pt x="52" y="193"/>
                  </a:lnTo>
                  <a:lnTo>
                    <a:pt x="69" y="155"/>
                  </a:lnTo>
                  <a:lnTo>
                    <a:pt x="87" y="119"/>
                  </a:lnTo>
                  <a:lnTo>
                    <a:pt x="109" y="87"/>
                  </a:lnTo>
                  <a:lnTo>
                    <a:pt x="130" y="55"/>
                  </a:lnTo>
                  <a:lnTo>
                    <a:pt x="153" y="27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1152"/>
            <p:cNvSpPr>
              <a:spLocks/>
            </p:cNvSpPr>
            <p:nvPr userDrawn="1"/>
          </p:nvSpPr>
          <p:spPr bwMode="auto">
            <a:xfrm>
              <a:off x="6049175" y="353157"/>
              <a:ext cx="96692" cy="7734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9"/>
                </a:cxn>
                <a:cxn ang="0">
                  <a:pos x="29" y="2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60" h="49">
                  <a:moveTo>
                    <a:pt x="0" y="49"/>
                  </a:moveTo>
                  <a:lnTo>
                    <a:pt x="0" y="49"/>
                  </a:lnTo>
                  <a:lnTo>
                    <a:pt x="29" y="2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 1153"/>
            <p:cNvSpPr>
              <a:spLocks/>
            </p:cNvSpPr>
            <p:nvPr userDrawn="1"/>
          </p:nvSpPr>
          <p:spPr bwMode="auto">
            <a:xfrm>
              <a:off x="5672959" y="379524"/>
              <a:ext cx="337539" cy="430663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228"/>
                </a:cxn>
                <a:cxn ang="0">
                  <a:pos x="67" y="271"/>
                </a:cxn>
                <a:cxn ang="0">
                  <a:pos x="67" y="271"/>
                </a:cxn>
                <a:cxn ang="0">
                  <a:pos x="77" y="245"/>
                </a:cxn>
                <a:cxn ang="0">
                  <a:pos x="91" y="219"/>
                </a:cxn>
                <a:cxn ang="0">
                  <a:pos x="105" y="193"/>
                </a:cxn>
                <a:cxn ang="0">
                  <a:pos x="122" y="166"/>
                </a:cxn>
                <a:cxn ang="0">
                  <a:pos x="140" y="138"/>
                </a:cxn>
                <a:cxn ang="0">
                  <a:pos x="161" y="111"/>
                </a:cxn>
                <a:cxn ang="0">
                  <a:pos x="184" y="83"/>
                </a:cxn>
                <a:cxn ang="0">
                  <a:pos x="212" y="56"/>
                </a:cxn>
                <a:cxn ang="0">
                  <a:pos x="212" y="56"/>
                </a:cxn>
                <a:cxn ang="0">
                  <a:pos x="198" y="0"/>
                </a:cxn>
                <a:cxn ang="0">
                  <a:pos x="198" y="0"/>
                </a:cxn>
                <a:cxn ang="0">
                  <a:pos x="161" y="24"/>
                </a:cxn>
                <a:cxn ang="0">
                  <a:pos x="125" y="51"/>
                </a:cxn>
                <a:cxn ang="0">
                  <a:pos x="88" y="82"/>
                </a:cxn>
                <a:cxn ang="0">
                  <a:pos x="70" y="99"/>
                </a:cxn>
                <a:cxn ang="0">
                  <a:pos x="52" y="117"/>
                </a:cxn>
                <a:cxn ang="0">
                  <a:pos x="52" y="117"/>
                </a:cxn>
                <a:cxn ang="0">
                  <a:pos x="90" y="100"/>
                </a:cxn>
                <a:cxn ang="0">
                  <a:pos x="90" y="100"/>
                </a:cxn>
                <a:cxn ang="0">
                  <a:pos x="44" y="164"/>
                </a:cxn>
                <a:cxn ang="0">
                  <a:pos x="0" y="228"/>
                </a:cxn>
                <a:cxn ang="0">
                  <a:pos x="0" y="228"/>
                </a:cxn>
              </a:cxnLst>
              <a:rect l="0" t="0" r="r" b="b"/>
              <a:pathLst>
                <a:path w="212" h="271">
                  <a:moveTo>
                    <a:pt x="0" y="228"/>
                  </a:moveTo>
                  <a:lnTo>
                    <a:pt x="0" y="228"/>
                  </a:lnTo>
                  <a:lnTo>
                    <a:pt x="67" y="271"/>
                  </a:lnTo>
                  <a:lnTo>
                    <a:pt x="67" y="271"/>
                  </a:lnTo>
                  <a:lnTo>
                    <a:pt x="77" y="245"/>
                  </a:lnTo>
                  <a:lnTo>
                    <a:pt x="91" y="219"/>
                  </a:lnTo>
                  <a:lnTo>
                    <a:pt x="105" y="193"/>
                  </a:lnTo>
                  <a:lnTo>
                    <a:pt x="122" y="166"/>
                  </a:lnTo>
                  <a:lnTo>
                    <a:pt x="140" y="138"/>
                  </a:lnTo>
                  <a:lnTo>
                    <a:pt x="161" y="111"/>
                  </a:lnTo>
                  <a:lnTo>
                    <a:pt x="184" y="83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61" y="24"/>
                  </a:lnTo>
                  <a:lnTo>
                    <a:pt x="125" y="51"/>
                  </a:lnTo>
                  <a:lnTo>
                    <a:pt x="88" y="82"/>
                  </a:lnTo>
                  <a:lnTo>
                    <a:pt x="70" y="99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44" y="164"/>
                  </a:lnTo>
                  <a:lnTo>
                    <a:pt x="0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1154"/>
            <p:cNvSpPr>
              <a:spLocks/>
            </p:cNvSpPr>
            <p:nvPr userDrawn="1"/>
          </p:nvSpPr>
          <p:spPr bwMode="auto">
            <a:xfrm>
              <a:off x="5562205" y="855890"/>
              <a:ext cx="200414" cy="221484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99" y="140"/>
                </a:cxn>
                <a:cxn ang="0">
                  <a:pos x="99" y="140"/>
                </a:cxn>
                <a:cxn ang="0">
                  <a:pos x="99" y="129"/>
                </a:cxn>
                <a:cxn ang="0">
                  <a:pos x="102" y="100"/>
                </a:cxn>
                <a:cxn ang="0">
                  <a:pos x="105" y="81"/>
                </a:cxn>
                <a:cxn ang="0">
                  <a:pos x="111" y="56"/>
                </a:cxn>
                <a:cxn ang="0">
                  <a:pos x="117" y="3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76" y="4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0" y="105"/>
                </a:cxn>
                <a:cxn ang="0">
                  <a:pos x="0" y="105"/>
                </a:cxn>
              </a:cxnLst>
              <a:rect l="0" t="0" r="r" b="b"/>
              <a:pathLst>
                <a:path w="126" h="140">
                  <a:moveTo>
                    <a:pt x="0" y="105"/>
                  </a:moveTo>
                  <a:lnTo>
                    <a:pt x="99" y="140"/>
                  </a:lnTo>
                  <a:lnTo>
                    <a:pt x="99" y="140"/>
                  </a:lnTo>
                  <a:lnTo>
                    <a:pt x="99" y="129"/>
                  </a:lnTo>
                  <a:lnTo>
                    <a:pt x="102" y="100"/>
                  </a:lnTo>
                  <a:lnTo>
                    <a:pt x="105" y="81"/>
                  </a:lnTo>
                  <a:lnTo>
                    <a:pt x="111" y="56"/>
                  </a:lnTo>
                  <a:lnTo>
                    <a:pt x="117" y="3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76" y="4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1155"/>
            <p:cNvSpPr>
              <a:spLocks/>
            </p:cNvSpPr>
            <p:nvPr userDrawn="1"/>
          </p:nvSpPr>
          <p:spPr bwMode="auto">
            <a:xfrm>
              <a:off x="6151140" y="240658"/>
              <a:ext cx="177560" cy="79101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2" y="0"/>
                </a:cxn>
                <a:cxn ang="0">
                  <a:pos x="104" y="1"/>
                </a:cxn>
                <a:cxn ang="0">
                  <a:pos x="81" y="7"/>
                </a:cxn>
                <a:cxn ang="0">
                  <a:pos x="46" y="18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6" y="49"/>
                </a:cxn>
                <a:cxn ang="0">
                  <a:pos x="26" y="49"/>
                </a:cxn>
                <a:cxn ang="0">
                  <a:pos x="67" y="24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12" h="49">
                  <a:moveTo>
                    <a:pt x="112" y="0"/>
                  </a:moveTo>
                  <a:lnTo>
                    <a:pt x="112" y="0"/>
                  </a:lnTo>
                  <a:lnTo>
                    <a:pt x="104" y="1"/>
                  </a:lnTo>
                  <a:lnTo>
                    <a:pt x="81" y="7"/>
                  </a:lnTo>
                  <a:lnTo>
                    <a:pt x="46" y="1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67" y="24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1156"/>
            <p:cNvSpPr>
              <a:spLocks/>
            </p:cNvSpPr>
            <p:nvPr userDrawn="1"/>
          </p:nvSpPr>
          <p:spPr bwMode="auto">
            <a:xfrm>
              <a:off x="5987645" y="296907"/>
              <a:ext cx="205687" cy="170507"/>
            </a:xfrm>
            <a:custGeom>
              <a:avLst/>
              <a:gdLst/>
              <a:ahLst/>
              <a:cxnLst>
                <a:cxn ang="0">
                  <a:pos x="14" y="108"/>
                </a:cxn>
                <a:cxn ang="0">
                  <a:pos x="14" y="108"/>
                </a:cxn>
                <a:cxn ang="0">
                  <a:pos x="39" y="84"/>
                </a:cxn>
                <a:cxn ang="0">
                  <a:pos x="39" y="84"/>
                </a:cxn>
                <a:cxn ang="0">
                  <a:pos x="53" y="44"/>
                </a:cxn>
                <a:cxn ang="0">
                  <a:pos x="53" y="44"/>
                </a:cxn>
                <a:cxn ang="0">
                  <a:pos x="99" y="35"/>
                </a:cxn>
                <a:cxn ang="0">
                  <a:pos x="99" y="35"/>
                </a:cxn>
                <a:cxn ang="0">
                  <a:pos x="129" y="14"/>
                </a:cxn>
                <a:cxn ang="0">
                  <a:pos x="129" y="14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79" y="10"/>
                </a:cxn>
                <a:cxn ang="0">
                  <a:pos x="53" y="23"/>
                </a:cxn>
                <a:cxn ang="0">
                  <a:pos x="27" y="3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4" y="108"/>
                </a:cxn>
                <a:cxn ang="0">
                  <a:pos x="14" y="108"/>
                </a:cxn>
              </a:cxnLst>
              <a:rect l="0" t="0" r="r" b="b"/>
              <a:pathLst>
                <a:path w="129" h="108">
                  <a:moveTo>
                    <a:pt x="14" y="108"/>
                  </a:moveTo>
                  <a:lnTo>
                    <a:pt x="14" y="108"/>
                  </a:lnTo>
                  <a:lnTo>
                    <a:pt x="39" y="84"/>
                  </a:lnTo>
                  <a:lnTo>
                    <a:pt x="39" y="8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79" y="10"/>
                  </a:lnTo>
                  <a:lnTo>
                    <a:pt x="53" y="23"/>
                  </a:lnTo>
                  <a:lnTo>
                    <a:pt x="27" y="3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108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1157"/>
            <p:cNvSpPr>
              <a:spLocks/>
            </p:cNvSpPr>
            <p:nvPr userDrawn="1"/>
          </p:nvSpPr>
          <p:spPr bwMode="auto">
            <a:xfrm>
              <a:off x="5511222" y="537726"/>
              <a:ext cx="305895" cy="485155"/>
            </a:xfrm>
            <a:custGeom>
              <a:avLst/>
              <a:gdLst/>
              <a:ahLst/>
              <a:cxnLst>
                <a:cxn ang="0">
                  <a:pos x="56" y="207"/>
                </a:cxn>
                <a:cxn ang="0">
                  <a:pos x="56" y="207"/>
                </a:cxn>
                <a:cxn ang="0">
                  <a:pos x="108" y="204"/>
                </a:cxn>
                <a:cxn ang="0">
                  <a:pos x="158" y="200"/>
                </a:cxn>
                <a:cxn ang="0">
                  <a:pos x="158" y="200"/>
                </a:cxn>
                <a:cxn ang="0">
                  <a:pos x="169" y="171"/>
                </a:cxn>
                <a:cxn ang="0">
                  <a:pos x="169" y="171"/>
                </a:cxn>
                <a:cxn ang="0">
                  <a:pos x="102" y="128"/>
                </a:cxn>
                <a:cxn ang="0">
                  <a:pos x="102" y="128"/>
                </a:cxn>
                <a:cxn ang="0">
                  <a:pos x="146" y="64"/>
                </a:cxn>
                <a:cxn ang="0">
                  <a:pos x="192" y="0"/>
                </a:cxn>
                <a:cxn ang="0">
                  <a:pos x="192" y="0"/>
                </a:cxn>
                <a:cxn ang="0">
                  <a:pos x="154" y="17"/>
                </a:cxn>
                <a:cxn ang="0">
                  <a:pos x="154" y="17"/>
                </a:cxn>
                <a:cxn ang="0">
                  <a:pos x="131" y="44"/>
                </a:cxn>
                <a:cxn ang="0">
                  <a:pos x="108" y="72"/>
                </a:cxn>
                <a:cxn ang="0">
                  <a:pos x="87" y="104"/>
                </a:cxn>
                <a:cxn ang="0">
                  <a:pos x="65" y="136"/>
                </a:cxn>
                <a:cxn ang="0">
                  <a:pos x="47" y="172"/>
                </a:cxn>
                <a:cxn ang="0">
                  <a:pos x="30" y="210"/>
                </a:cxn>
                <a:cxn ang="0">
                  <a:pos x="13" y="250"/>
                </a:cxn>
                <a:cxn ang="0">
                  <a:pos x="0" y="293"/>
                </a:cxn>
                <a:cxn ang="0">
                  <a:pos x="0" y="293"/>
                </a:cxn>
                <a:cxn ang="0">
                  <a:pos x="0" y="294"/>
                </a:cxn>
                <a:cxn ang="0">
                  <a:pos x="32" y="305"/>
                </a:cxn>
                <a:cxn ang="0">
                  <a:pos x="32" y="305"/>
                </a:cxn>
                <a:cxn ang="0">
                  <a:pos x="56" y="207"/>
                </a:cxn>
                <a:cxn ang="0">
                  <a:pos x="56" y="207"/>
                </a:cxn>
              </a:cxnLst>
              <a:rect l="0" t="0" r="r" b="b"/>
              <a:pathLst>
                <a:path w="192" h="305">
                  <a:moveTo>
                    <a:pt x="56" y="207"/>
                  </a:moveTo>
                  <a:lnTo>
                    <a:pt x="56" y="207"/>
                  </a:lnTo>
                  <a:lnTo>
                    <a:pt x="108" y="204"/>
                  </a:lnTo>
                  <a:lnTo>
                    <a:pt x="158" y="200"/>
                  </a:lnTo>
                  <a:lnTo>
                    <a:pt x="158" y="200"/>
                  </a:lnTo>
                  <a:lnTo>
                    <a:pt x="169" y="171"/>
                  </a:lnTo>
                  <a:lnTo>
                    <a:pt x="169" y="171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146" y="64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31" y="44"/>
                  </a:lnTo>
                  <a:lnTo>
                    <a:pt x="108" y="72"/>
                  </a:lnTo>
                  <a:lnTo>
                    <a:pt x="87" y="104"/>
                  </a:lnTo>
                  <a:lnTo>
                    <a:pt x="65" y="136"/>
                  </a:lnTo>
                  <a:lnTo>
                    <a:pt x="47" y="172"/>
                  </a:lnTo>
                  <a:lnTo>
                    <a:pt x="30" y="210"/>
                  </a:lnTo>
                  <a:lnTo>
                    <a:pt x="13" y="250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94"/>
                  </a:lnTo>
                  <a:lnTo>
                    <a:pt x="32" y="305"/>
                  </a:lnTo>
                  <a:lnTo>
                    <a:pt x="32" y="305"/>
                  </a:lnTo>
                  <a:lnTo>
                    <a:pt x="56" y="207"/>
                  </a:lnTo>
                  <a:lnTo>
                    <a:pt x="56" y="207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1158"/>
            <p:cNvSpPr>
              <a:spLocks/>
            </p:cNvSpPr>
            <p:nvPr userDrawn="1"/>
          </p:nvSpPr>
          <p:spPr bwMode="auto">
            <a:xfrm>
              <a:off x="6409569" y="998272"/>
              <a:ext cx="87901" cy="755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4" y="48"/>
                </a:cxn>
                <a:cxn ang="0">
                  <a:pos x="44" y="48"/>
                </a:cxn>
                <a:cxn ang="0">
                  <a:pos x="56" y="35"/>
                </a:cxn>
                <a:cxn ang="0">
                  <a:pos x="56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" h="48">
                  <a:moveTo>
                    <a:pt x="0" y="0"/>
                  </a:moveTo>
                  <a:lnTo>
                    <a:pt x="0" y="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1159"/>
            <p:cNvSpPr>
              <a:spLocks/>
            </p:cNvSpPr>
            <p:nvPr userDrawn="1"/>
          </p:nvSpPr>
          <p:spPr bwMode="auto">
            <a:xfrm>
              <a:off x="5502432" y="1226787"/>
              <a:ext cx="258428" cy="284765"/>
            </a:xfrm>
            <a:custGeom>
              <a:avLst/>
              <a:gdLst/>
              <a:ahLst/>
              <a:cxnLst>
                <a:cxn ang="0">
                  <a:pos x="79" y="122"/>
                </a:cxn>
                <a:cxn ang="0">
                  <a:pos x="79" y="122"/>
                </a:cxn>
                <a:cxn ang="0">
                  <a:pos x="134" y="22"/>
                </a:cxn>
                <a:cxn ang="0">
                  <a:pos x="134" y="22"/>
                </a:cxn>
                <a:cxn ang="0">
                  <a:pos x="26" y="74"/>
                </a:cxn>
                <a:cxn ang="0">
                  <a:pos x="26" y="74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9" y="71"/>
                </a:cxn>
                <a:cxn ang="0">
                  <a:pos x="21" y="89"/>
                </a:cxn>
                <a:cxn ang="0">
                  <a:pos x="33" y="107"/>
                </a:cxn>
                <a:cxn ang="0">
                  <a:pos x="47" y="122"/>
                </a:cxn>
                <a:cxn ang="0">
                  <a:pos x="62" y="139"/>
                </a:cxn>
                <a:cxn ang="0">
                  <a:pos x="77" y="153"/>
                </a:cxn>
                <a:cxn ang="0">
                  <a:pos x="94" y="167"/>
                </a:cxn>
                <a:cxn ang="0">
                  <a:pos x="112" y="179"/>
                </a:cxn>
                <a:cxn ang="0">
                  <a:pos x="112" y="179"/>
                </a:cxn>
                <a:cxn ang="0">
                  <a:pos x="163" y="173"/>
                </a:cxn>
                <a:cxn ang="0">
                  <a:pos x="163" y="173"/>
                </a:cxn>
                <a:cxn ang="0">
                  <a:pos x="79" y="122"/>
                </a:cxn>
                <a:cxn ang="0">
                  <a:pos x="79" y="122"/>
                </a:cxn>
              </a:cxnLst>
              <a:rect l="0" t="0" r="r" b="b"/>
              <a:pathLst>
                <a:path w="163" h="179">
                  <a:moveTo>
                    <a:pt x="79" y="122"/>
                  </a:moveTo>
                  <a:lnTo>
                    <a:pt x="79" y="1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71"/>
                  </a:lnTo>
                  <a:lnTo>
                    <a:pt x="21" y="89"/>
                  </a:lnTo>
                  <a:lnTo>
                    <a:pt x="33" y="107"/>
                  </a:lnTo>
                  <a:lnTo>
                    <a:pt x="47" y="122"/>
                  </a:lnTo>
                  <a:lnTo>
                    <a:pt x="62" y="139"/>
                  </a:lnTo>
                  <a:lnTo>
                    <a:pt x="77" y="153"/>
                  </a:lnTo>
                  <a:lnTo>
                    <a:pt x="94" y="167"/>
                  </a:lnTo>
                  <a:lnTo>
                    <a:pt x="112" y="179"/>
                  </a:lnTo>
                  <a:lnTo>
                    <a:pt x="112" y="179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79" y="122"/>
                  </a:lnTo>
                  <a:lnTo>
                    <a:pt x="79" y="12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1160"/>
            <p:cNvSpPr>
              <a:spLocks/>
            </p:cNvSpPr>
            <p:nvPr userDrawn="1"/>
          </p:nvSpPr>
          <p:spPr bwMode="auto">
            <a:xfrm>
              <a:off x="6038627" y="1216240"/>
              <a:ext cx="230301" cy="214452"/>
            </a:xfrm>
            <a:custGeom>
              <a:avLst/>
              <a:gdLst/>
              <a:ahLst/>
              <a:cxnLst>
                <a:cxn ang="0">
                  <a:pos x="50" y="99"/>
                </a:cxn>
                <a:cxn ang="0">
                  <a:pos x="50" y="99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39" y="116"/>
                </a:cxn>
                <a:cxn ang="0">
                  <a:pos x="77" y="93"/>
                </a:cxn>
                <a:cxn ang="0">
                  <a:pos x="113" y="68"/>
                </a:cxn>
                <a:cxn ang="0">
                  <a:pos x="145" y="43"/>
                </a:cxn>
                <a:cxn ang="0">
                  <a:pos x="145" y="43"/>
                </a:cxn>
                <a:cxn ang="0">
                  <a:pos x="50" y="99"/>
                </a:cxn>
                <a:cxn ang="0">
                  <a:pos x="50" y="99"/>
                </a:cxn>
              </a:cxnLst>
              <a:rect l="0" t="0" r="r" b="b"/>
              <a:pathLst>
                <a:path w="145" h="135">
                  <a:moveTo>
                    <a:pt x="50" y="99"/>
                  </a:moveTo>
                  <a:lnTo>
                    <a:pt x="50" y="99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9" y="116"/>
                  </a:lnTo>
                  <a:lnTo>
                    <a:pt x="77" y="93"/>
                  </a:lnTo>
                  <a:lnTo>
                    <a:pt x="113" y="68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50" y="99"/>
                  </a:lnTo>
                  <a:lnTo>
                    <a:pt x="50" y="99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1161"/>
            <p:cNvSpPr>
              <a:spLocks/>
            </p:cNvSpPr>
            <p:nvPr userDrawn="1"/>
          </p:nvSpPr>
          <p:spPr bwMode="auto">
            <a:xfrm>
              <a:off x="5788988" y="1295342"/>
              <a:ext cx="240849" cy="172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2" y="53"/>
                </a:cxn>
                <a:cxn ang="0">
                  <a:pos x="103" y="108"/>
                </a:cxn>
                <a:cxn ang="0">
                  <a:pos x="103" y="108"/>
                </a:cxn>
                <a:cxn ang="0">
                  <a:pos x="128" y="98"/>
                </a:cxn>
                <a:cxn ang="0">
                  <a:pos x="151" y="89"/>
                </a:cxn>
                <a:cxn ang="0">
                  <a:pos x="151" y="89"/>
                </a:cxn>
                <a:cxn ang="0">
                  <a:pos x="75" y="4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1" h="108">
                  <a:moveTo>
                    <a:pt x="0" y="0"/>
                  </a:moveTo>
                  <a:lnTo>
                    <a:pt x="0" y="0"/>
                  </a:lnTo>
                  <a:lnTo>
                    <a:pt x="52" y="53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28" y="98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75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 1162"/>
            <p:cNvSpPr>
              <a:spLocks/>
            </p:cNvSpPr>
            <p:nvPr userDrawn="1"/>
          </p:nvSpPr>
          <p:spPr bwMode="auto">
            <a:xfrm>
              <a:off x="6497470" y="938506"/>
              <a:ext cx="82626" cy="138867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31" y="3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26" y="88"/>
                </a:cxn>
                <a:cxn ang="0">
                  <a:pos x="26" y="88"/>
                </a:cxn>
                <a:cxn ang="0">
                  <a:pos x="41" y="44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88">
                  <a:moveTo>
                    <a:pt x="52" y="0"/>
                  </a:moveTo>
                  <a:lnTo>
                    <a:pt x="52" y="0"/>
                  </a:lnTo>
                  <a:lnTo>
                    <a:pt x="31" y="3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41" y="44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 1163"/>
            <p:cNvSpPr>
              <a:spLocks/>
            </p:cNvSpPr>
            <p:nvPr userDrawn="1"/>
          </p:nvSpPr>
          <p:spPr bwMode="auto">
            <a:xfrm>
              <a:off x="6244315" y="1073858"/>
              <a:ext cx="279524" cy="423631"/>
            </a:xfrm>
            <a:custGeom>
              <a:avLst/>
              <a:gdLst/>
              <a:ahLst/>
              <a:cxnLst>
                <a:cxn ang="0">
                  <a:pos x="0" y="247"/>
                </a:cxn>
                <a:cxn ang="0">
                  <a:pos x="0" y="247"/>
                </a:cxn>
                <a:cxn ang="0">
                  <a:pos x="17" y="256"/>
                </a:cxn>
                <a:cxn ang="0">
                  <a:pos x="17" y="256"/>
                </a:cxn>
                <a:cxn ang="0">
                  <a:pos x="3" y="266"/>
                </a:cxn>
                <a:cxn ang="0">
                  <a:pos x="3" y="266"/>
                </a:cxn>
                <a:cxn ang="0">
                  <a:pos x="20" y="253"/>
                </a:cxn>
                <a:cxn ang="0">
                  <a:pos x="37" y="240"/>
                </a:cxn>
                <a:cxn ang="0">
                  <a:pos x="54" y="223"/>
                </a:cxn>
                <a:cxn ang="0">
                  <a:pos x="70" y="206"/>
                </a:cxn>
                <a:cxn ang="0">
                  <a:pos x="86" y="188"/>
                </a:cxn>
                <a:cxn ang="0">
                  <a:pos x="101" y="168"/>
                </a:cxn>
                <a:cxn ang="0">
                  <a:pos x="116" y="148"/>
                </a:cxn>
                <a:cxn ang="0">
                  <a:pos x="130" y="125"/>
                </a:cxn>
                <a:cxn ang="0">
                  <a:pos x="130" y="125"/>
                </a:cxn>
                <a:cxn ang="0">
                  <a:pos x="143" y="103"/>
                </a:cxn>
                <a:cxn ang="0">
                  <a:pos x="156" y="80"/>
                </a:cxn>
                <a:cxn ang="0">
                  <a:pos x="166" y="55"/>
                </a:cxn>
                <a:cxn ang="0">
                  <a:pos x="177" y="29"/>
                </a:cxn>
                <a:cxn ang="0">
                  <a:pos x="177" y="29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21" y="32"/>
                </a:cxn>
                <a:cxn ang="0">
                  <a:pos x="90" y="66"/>
                </a:cxn>
                <a:cxn ang="0">
                  <a:pos x="55" y="100"/>
                </a:cxn>
                <a:cxn ang="0">
                  <a:pos x="16" y="132"/>
                </a:cxn>
                <a:cxn ang="0">
                  <a:pos x="16" y="132"/>
                </a:cxn>
                <a:cxn ang="0">
                  <a:pos x="63" y="104"/>
                </a:cxn>
                <a:cxn ang="0">
                  <a:pos x="63" y="104"/>
                </a:cxn>
                <a:cxn ang="0">
                  <a:pos x="32" y="176"/>
                </a:cxn>
                <a:cxn ang="0">
                  <a:pos x="0" y="247"/>
                </a:cxn>
                <a:cxn ang="0">
                  <a:pos x="0" y="247"/>
                </a:cxn>
              </a:cxnLst>
              <a:rect l="0" t="0" r="r" b="b"/>
              <a:pathLst>
                <a:path w="177" h="266">
                  <a:moveTo>
                    <a:pt x="0" y="247"/>
                  </a:moveTo>
                  <a:lnTo>
                    <a:pt x="0" y="247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3" y="266"/>
                  </a:lnTo>
                  <a:lnTo>
                    <a:pt x="3" y="266"/>
                  </a:lnTo>
                  <a:lnTo>
                    <a:pt x="20" y="253"/>
                  </a:lnTo>
                  <a:lnTo>
                    <a:pt x="37" y="240"/>
                  </a:lnTo>
                  <a:lnTo>
                    <a:pt x="54" y="223"/>
                  </a:lnTo>
                  <a:lnTo>
                    <a:pt x="70" y="206"/>
                  </a:lnTo>
                  <a:lnTo>
                    <a:pt x="86" y="188"/>
                  </a:lnTo>
                  <a:lnTo>
                    <a:pt x="101" y="168"/>
                  </a:lnTo>
                  <a:lnTo>
                    <a:pt x="116" y="148"/>
                  </a:lnTo>
                  <a:lnTo>
                    <a:pt x="130" y="125"/>
                  </a:lnTo>
                  <a:lnTo>
                    <a:pt x="130" y="125"/>
                  </a:lnTo>
                  <a:lnTo>
                    <a:pt x="143" y="103"/>
                  </a:lnTo>
                  <a:lnTo>
                    <a:pt x="156" y="80"/>
                  </a:lnTo>
                  <a:lnTo>
                    <a:pt x="166" y="55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21" y="32"/>
                  </a:lnTo>
                  <a:lnTo>
                    <a:pt x="90" y="66"/>
                  </a:lnTo>
                  <a:lnTo>
                    <a:pt x="55" y="100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32" y="176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1164"/>
            <p:cNvSpPr>
              <a:spLocks/>
            </p:cNvSpPr>
            <p:nvPr userDrawn="1"/>
          </p:nvSpPr>
          <p:spPr bwMode="auto">
            <a:xfrm>
              <a:off x="5702846" y="1467607"/>
              <a:ext cx="309411" cy="123046"/>
            </a:xfrm>
            <a:custGeom>
              <a:avLst/>
              <a:gdLst/>
              <a:ahLst/>
              <a:cxnLst>
                <a:cxn ang="0">
                  <a:pos x="186" y="26"/>
                </a:cxn>
                <a:cxn ang="0">
                  <a:pos x="186" y="26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22" y="13"/>
                </a:cxn>
                <a:cxn ang="0">
                  <a:pos x="82" y="23"/>
                </a:cxn>
                <a:cxn ang="0">
                  <a:pos x="41" y="31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3" y="46"/>
                </a:cxn>
                <a:cxn ang="0">
                  <a:pos x="46" y="57"/>
                </a:cxn>
                <a:cxn ang="0">
                  <a:pos x="70" y="64"/>
                </a:cxn>
                <a:cxn ang="0">
                  <a:pos x="95" y="70"/>
                </a:cxn>
                <a:cxn ang="0">
                  <a:pos x="119" y="75"/>
                </a:cxn>
                <a:cxn ang="0">
                  <a:pos x="145" y="78"/>
                </a:cxn>
                <a:cxn ang="0">
                  <a:pos x="169" y="78"/>
                </a:cxn>
                <a:cxn ang="0">
                  <a:pos x="195" y="75"/>
                </a:cxn>
                <a:cxn ang="0">
                  <a:pos x="195" y="75"/>
                </a:cxn>
                <a:cxn ang="0">
                  <a:pos x="177" y="77"/>
                </a:cxn>
                <a:cxn ang="0">
                  <a:pos x="157" y="78"/>
                </a:cxn>
                <a:cxn ang="0">
                  <a:pos x="139" y="77"/>
                </a:cxn>
                <a:cxn ang="0">
                  <a:pos x="120" y="75"/>
                </a:cxn>
                <a:cxn ang="0">
                  <a:pos x="120" y="75"/>
                </a:cxn>
                <a:cxn ang="0">
                  <a:pos x="186" y="26"/>
                </a:cxn>
                <a:cxn ang="0">
                  <a:pos x="186" y="26"/>
                </a:cxn>
              </a:cxnLst>
              <a:rect l="0" t="0" r="r" b="b"/>
              <a:pathLst>
                <a:path w="195" h="78">
                  <a:moveTo>
                    <a:pt x="186" y="26"/>
                  </a:moveTo>
                  <a:lnTo>
                    <a:pt x="186" y="2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22" y="13"/>
                  </a:lnTo>
                  <a:lnTo>
                    <a:pt x="82" y="23"/>
                  </a:lnTo>
                  <a:lnTo>
                    <a:pt x="41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3" y="46"/>
                  </a:lnTo>
                  <a:lnTo>
                    <a:pt x="46" y="57"/>
                  </a:lnTo>
                  <a:lnTo>
                    <a:pt x="70" y="64"/>
                  </a:lnTo>
                  <a:lnTo>
                    <a:pt x="95" y="70"/>
                  </a:lnTo>
                  <a:lnTo>
                    <a:pt x="119" y="75"/>
                  </a:lnTo>
                  <a:lnTo>
                    <a:pt x="145" y="78"/>
                  </a:lnTo>
                  <a:lnTo>
                    <a:pt x="169" y="78"/>
                  </a:lnTo>
                  <a:lnTo>
                    <a:pt x="195" y="75"/>
                  </a:lnTo>
                  <a:lnTo>
                    <a:pt x="195" y="75"/>
                  </a:lnTo>
                  <a:lnTo>
                    <a:pt x="177" y="77"/>
                  </a:lnTo>
                  <a:lnTo>
                    <a:pt x="157" y="78"/>
                  </a:lnTo>
                  <a:lnTo>
                    <a:pt x="139" y="77"/>
                  </a:lnTo>
                  <a:lnTo>
                    <a:pt x="120" y="75"/>
                  </a:lnTo>
                  <a:lnTo>
                    <a:pt x="120" y="75"/>
                  </a:lnTo>
                  <a:lnTo>
                    <a:pt x="186" y="26"/>
                  </a:lnTo>
                  <a:lnTo>
                    <a:pt x="186" y="26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1165"/>
            <p:cNvSpPr>
              <a:spLocks/>
            </p:cNvSpPr>
            <p:nvPr userDrawn="1"/>
          </p:nvSpPr>
          <p:spPr bwMode="auto">
            <a:xfrm>
              <a:off x="6478131" y="1054521"/>
              <a:ext cx="61531" cy="66797"/>
            </a:xfrm>
            <a:custGeom>
              <a:avLst/>
              <a:gdLst/>
              <a:ahLst/>
              <a:cxnLst>
                <a:cxn ang="0">
                  <a:pos x="31" y="41"/>
                </a:cxn>
                <a:cxn ang="0">
                  <a:pos x="31" y="41"/>
                </a:cxn>
                <a:cxn ang="0">
                  <a:pos x="35" y="24"/>
                </a:cxn>
                <a:cxn ang="0">
                  <a:pos x="35" y="24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9" y="42"/>
                </a:cxn>
                <a:cxn ang="0">
                  <a:pos x="29" y="42"/>
                </a:cxn>
                <a:cxn ang="0">
                  <a:pos x="31" y="41"/>
                </a:cxn>
                <a:cxn ang="0">
                  <a:pos x="31" y="41"/>
                </a:cxn>
              </a:cxnLst>
              <a:rect l="0" t="0" r="r" b="b"/>
              <a:pathLst>
                <a:path w="38" h="42">
                  <a:moveTo>
                    <a:pt x="31" y="41"/>
                  </a:moveTo>
                  <a:lnTo>
                    <a:pt x="31" y="41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1" y="41"/>
                  </a:lnTo>
                  <a:lnTo>
                    <a:pt x="31" y="41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1166"/>
            <p:cNvSpPr>
              <a:spLocks/>
            </p:cNvSpPr>
            <p:nvPr userDrawn="1"/>
          </p:nvSpPr>
          <p:spPr bwMode="auto">
            <a:xfrm>
              <a:off x="5892712" y="1239092"/>
              <a:ext cx="450052" cy="351561"/>
            </a:xfrm>
            <a:custGeom>
              <a:avLst/>
              <a:gdLst/>
              <a:ahLst/>
              <a:cxnLst>
                <a:cxn ang="0">
                  <a:pos x="134" y="206"/>
                </a:cxn>
                <a:cxn ang="0">
                  <a:pos x="136" y="206"/>
                </a:cxn>
                <a:cxn ang="0">
                  <a:pos x="150" y="201"/>
                </a:cxn>
                <a:cxn ang="0">
                  <a:pos x="151" y="200"/>
                </a:cxn>
                <a:cxn ang="0">
                  <a:pos x="165" y="195"/>
                </a:cxn>
                <a:cxn ang="0">
                  <a:pos x="166" y="194"/>
                </a:cxn>
                <a:cxn ang="0">
                  <a:pos x="180" y="188"/>
                </a:cxn>
                <a:cxn ang="0">
                  <a:pos x="180" y="188"/>
                </a:cxn>
                <a:cxn ang="0">
                  <a:pos x="194" y="180"/>
                </a:cxn>
                <a:cxn ang="0">
                  <a:pos x="195" y="180"/>
                </a:cxn>
                <a:cxn ang="0">
                  <a:pos x="209" y="172"/>
                </a:cxn>
                <a:cxn ang="0">
                  <a:pos x="209" y="171"/>
                </a:cxn>
                <a:cxn ang="0">
                  <a:pos x="223" y="162"/>
                </a:cxn>
                <a:cxn ang="0">
                  <a:pos x="224" y="162"/>
                </a:cxn>
                <a:cxn ang="0">
                  <a:pos x="238" y="152"/>
                </a:cxn>
                <a:cxn ang="0">
                  <a:pos x="221" y="143"/>
                </a:cxn>
                <a:cxn ang="0">
                  <a:pos x="284" y="0"/>
                </a:cxn>
                <a:cxn ang="0">
                  <a:pos x="237" y="28"/>
                </a:cxn>
                <a:cxn ang="0">
                  <a:pos x="205" y="53"/>
                </a:cxn>
                <a:cxn ang="0">
                  <a:pos x="131" y="101"/>
                </a:cxn>
                <a:cxn ang="0">
                  <a:pos x="92" y="120"/>
                </a:cxn>
                <a:cxn ang="0">
                  <a:pos x="90" y="125"/>
                </a:cxn>
                <a:cxn ang="0">
                  <a:pos x="86" y="124"/>
                </a:cxn>
                <a:cxn ang="0">
                  <a:pos x="38" y="143"/>
                </a:cxn>
                <a:cxn ang="0">
                  <a:pos x="66" y="169"/>
                </a:cxn>
                <a:cxn ang="0">
                  <a:pos x="0" y="218"/>
                </a:cxn>
                <a:cxn ang="0">
                  <a:pos x="19" y="220"/>
                </a:cxn>
                <a:cxn ang="0">
                  <a:pos x="57" y="220"/>
                </a:cxn>
                <a:cxn ang="0">
                  <a:pos x="75" y="218"/>
                </a:cxn>
                <a:cxn ang="0">
                  <a:pos x="75" y="218"/>
                </a:cxn>
                <a:cxn ang="0">
                  <a:pos x="90" y="216"/>
                </a:cxn>
                <a:cxn ang="0">
                  <a:pos x="90" y="216"/>
                </a:cxn>
                <a:cxn ang="0">
                  <a:pos x="104" y="213"/>
                </a:cxn>
                <a:cxn ang="0">
                  <a:pos x="106" y="213"/>
                </a:cxn>
                <a:cxn ang="0">
                  <a:pos x="119" y="210"/>
                </a:cxn>
                <a:cxn ang="0">
                  <a:pos x="121" y="210"/>
                </a:cxn>
                <a:cxn ang="0">
                  <a:pos x="134" y="206"/>
                </a:cxn>
              </a:cxnLst>
              <a:rect l="0" t="0" r="r" b="b"/>
              <a:pathLst>
                <a:path w="284" h="221">
                  <a:moveTo>
                    <a:pt x="134" y="206"/>
                  </a:moveTo>
                  <a:lnTo>
                    <a:pt x="134" y="206"/>
                  </a:lnTo>
                  <a:lnTo>
                    <a:pt x="136" y="206"/>
                  </a:lnTo>
                  <a:lnTo>
                    <a:pt x="136" y="206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51" y="200"/>
                  </a:lnTo>
                  <a:lnTo>
                    <a:pt x="151" y="200"/>
                  </a:lnTo>
                  <a:lnTo>
                    <a:pt x="165" y="195"/>
                  </a:lnTo>
                  <a:lnTo>
                    <a:pt x="165" y="195"/>
                  </a:lnTo>
                  <a:lnTo>
                    <a:pt x="166" y="194"/>
                  </a:lnTo>
                  <a:lnTo>
                    <a:pt x="166" y="194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5" y="180"/>
                  </a:lnTo>
                  <a:lnTo>
                    <a:pt x="195" y="180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24" y="162"/>
                  </a:lnTo>
                  <a:lnTo>
                    <a:pt x="224" y="162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53" y="7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05" y="53"/>
                  </a:lnTo>
                  <a:lnTo>
                    <a:pt x="169" y="78"/>
                  </a:lnTo>
                  <a:lnTo>
                    <a:pt x="131" y="101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0" y="125"/>
                  </a:lnTo>
                  <a:lnTo>
                    <a:pt x="90" y="125"/>
                  </a:lnTo>
                  <a:lnTo>
                    <a:pt x="86" y="124"/>
                  </a:lnTo>
                  <a:lnTo>
                    <a:pt x="86" y="124"/>
                  </a:lnTo>
                  <a:lnTo>
                    <a:pt x="63" y="133"/>
                  </a:lnTo>
                  <a:lnTo>
                    <a:pt x="38" y="143"/>
                  </a:lnTo>
                  <a:lnTo>
                    <a:pt x="38" y="143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19" y="220"/>
                  </a:lnTo>
                  <a:lnTo>
                    <a:pt x="37" y="221"/>
                  </a:lnTo>
                  <a:lnTo>
                    <a:pt x="57" y="220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6" y="213"/>
                  </a:lnTo>
                  <a:lnTo>
                    <a:pt x="106" y="213"/>
                  </a:lnTo>
                  <a:lnTo>
                    <a:pt x="119" y="210"/>
                  </a:lnTo>
                  <a:lnTo>
                    <a:pt x="119" y="210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34" y="206"/>
                  </a:lnTo>
                  <a:lnTo>
                    <a:pt x="134" y="20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6" name="组合 69"/>
          <p:cNvGrpSpPr>
            <a:grpSpLocks/>
          </p:cNvGrpSpPr>
          <p:nvPr userDrawn="1"/>
        </p:nvGrpSpPr>
        <p:grpSpPr bwMode="auto">
          <a:xfrm rot="2290943">
            <a:off x="7612063" y="5262563"/>
            <a:ext cx="1165225" cy="1589087"/>
            <a:chOff x="4310036" y="3013053"/>
            <a:chExt cx="1165225" cy="1589088"/>
          </a:xfrm>
        </p:grpSpPr>
        <p:sp>
          <p:nvSpPr>
            <p:cNvPr id="87" name="Freeform 1238"/>
            <p:cNvSpPr>
              <a:spLocks/>
            </p:cNvSpPr>
            <p:nvPr userDrawn="1"/>
          </p:nvSpPr>
          <p:spPr bwMode="auto">
            <a:xfrm>
              <a:off x="4310036" y="3013053"/>
              <a:ext cx="1165225" cy="1589088"/>
            </a:xfrm>
            <a:custGeom>
              <a:avLst/>
              <a:gdLst/>
              <a:ahLst/>
              <a:cxnLst>
                <a:cxn ang="0">
                  <a:pos x="726" y="532"/>
                </a:cxn>
                <a:cxn ang="0">
                  <a:pos x="732" y="581"/>
                </a:cxn>
                <a:cxn ang="0">
                  <a:pos x="734" y="626"/>
                </a:cxn>
                <a:cxn ang="0">
                  <a:pos x="732" y="671"/>
                </a:cxn>
                <a:cxn ang="0">
                  <a:pos x="726" y="712"/>
                </a:cxn>
                <a:cxn ang="0">
                  <a:pos x="716" y="750"/>
                </a:cxn>
                <a:cxn ang="0">
                  <a:pos x="703" y="786"/>
                </a:cxn>
                <a:cxn ang="0">
                  <a:pos x="687" y="820"/>
                </a:cxn>
                <a:cxn ang="0">
                  <a:pos x="668" y="852"/>
                </a:cxn>
                <a:cxn ang="0">
                  <a:pos x="646" y="879"/>
                </a:cxn>
                <a:cxn ang="0">
                  <a:pos x="621" y="905"/>
                </a:cxn>
                <a:cxn ang="0">
                  <a:pos x="566" y="948"/>
                </a:cxn>
                <a:cxn ang="0">
                  <a:pos x="504" y="978"/>
                </a:cxn>
                <a:cxn ang="0">
                  <a:pos x="435" y="997"/>
                </a:cxn>
                <a:cxn ang="0">
                  <a:pos x="417" y="1000"/>
                </a:cxn>
                <a:cxn ang="0">
                  <a:pos x="382" y="1001"/>
                </a:cxn>
                <a:cxn ang="0">
                  <a:pos x="347" y="1000"/>
                </a:cxn>
                <a:cxn ang="0">
                  <a:pos x="312" y="995"/>
                </a:cxn>
                <a:cxn ang="0">
                  <a:pos x="278" y="986"/>
                </a:cxn>
                <a:cxn ang="0">
                  <a:pos x="245" y="972"/>
                </a:cxn>
                <a:cxn ang="0">
                  <a:pos x="213" y="955"/>
                </a:cxn>
                <a:cxn ang="0">
                  <a:pos x="182" y="936"/>
                </a:cxn>
                <a:cxn ang="0">
                  <a:pos x="154" y="913"/>
                </a:cxn>
                <a:cxn ang="0">
                  <a:pos x="126" y="885"/>
                </a:cxn>
                <a:cxn ang="0">
                  <a:pos x="102" y="855"/>
                </a:cxn>
                <a:cxn ang="0">
                  <a:pos x="79" y="821"/>
                </a:cxn>
                <a:cxn ang="0">
                  <a:pos x="58" y="785"/>
                </a:cxn>
                <a:cxn ang="0">
                  <a:pos x="39" y="745"/>
                </a:cxn>
                <a:cxn ang="0">
                  <a:pos x="26" y="701"/>
                </a:cxn>
                <a:cxn ang="0">
                  <a:pos x="13" y="655"/>
                </a:cxn>
                <a:cxn ang="0">
                  <a:pos x="9" y="631"/>
                </a:cxn>
                <a:cxn ang="0">
                  <a:pos x="3" y="581"/>
                </a:cxn>
                <a:cxn ang="0">
                  <a:pos x="0" y="479"/>
                </a:cxn>
                <a:cxn ang="0">
                  <a:pos x="12" y="375"/>
                </a:cxn>
                <a:cxn ang="0">
                  <a:pos x="35" y="276"/>
                </a:cxn>
                <a:cxn ang="0">
                  <a:pos x="70" y="186"/>
                </a:cxn>
                <a:cxn ang="0">
                  <a:pos x="91" y="146"/>
                </a:cxn>
                <a:cxn ang="0">
                  <a:pos x="115" y="110"/>
                </a:cxn>
                <a:cxn ang="0">
                  <a:pos x="141" y="76"/>
                </a:cxn>
                <a:cxn ang="0">
                  <a:pos x="170" y="50"/>
                </a:cxn>
                <a:cxn ang="0">
                  <a:pos x="201" y="27"/>
                </a:cxn>
                <a:cxn ang="0">
                  <a:pos x="233" y="12"/>
                </a:cxn>
                <a:cxn ang="0">
                  <a:pos x="268" y="3"/>
                </a:cxn>
                <a:cxn ang="0">
                  <a:pos x="285" y="0"/>
                </a:cxn>
                <a:cxn ang="0">
                  <a:pos x="321" y="2"/>
                </a:cxn>
                <a:cxn ang="0">
                  <a:pos x="358" y="11"/>
                </a:cxn>
                <a:cxn ang="0">
                  <a:pos x="394" y="24"/>
                </a:cxn>
                <a:cxn ang="0">
                  <a:pos x="431" y="46"/>
                </a:cxn>
                <a:cxn ang="0">
                  <a:pos x="466" y="72"/>
                </a:cxn>
                <a:cxn ang="0">
                  <a:pos x="501" y="102"/>
                </a:cxn>
                <a:cxn ang="0">
                  <a:pos x="551" y="157"/>
                </a:cxn>
                <a:cxn ang="0">
                  <a:pos x="610" y="241"/>
                </a:cxn>
                <a:cxn ang="0">
                  <a:pos x="662" y="334"/>
                </a:cxn>
                <a:cxn ang="0">
                  <a:pos x="702" y="433"/>
                </a:cxn>
                <a:cxn ang="0">
                  <a:pos x="722" y="507"/>
                </a:cxn>
                <a:cxn ang="0">
                  <a:pos x="726" y="532"/>
                </a:cxn>
              </a:cxnLst>
              <a:rect l="0" t="0" r="r" b="b"/>
              <a:pathLst>
                <a:path w="734" h="1001">
                  <a:moveTo>
                    <a:pt x="726" y="532"/>
                  </a:moveTo>
                  <a:lnTo>
                    <a:pt x="726" y="532"/>
                  </a:lnTo>
                  <a:lnTo>
                    <a:pt x="729" y="556"/>
                  </a:lnTo>
                  <a:lnTo>
                    <a:pt x="732" y="581"/>
                  </a:lnTo>
                  <a:lnTo>
                    <a:pt x="734" y="603"/>
                  </a:lnTo>
                  <a:lnTo>
                    <a:pt x="734" y="626"/>
                  </a:lnTo>
                  <a:lnTo>
                    <a:pt x="734" y="648"/>
                  </a:lnTo>
                  <a:lnTo>
                    <a:pt x="732" y="671"/>
                  </a:lnTo>
                  <a:lnTo>
                    <a:pt x="729" y="690"/>
                  </a:lnTo>
                  <a:lnTo>
                    <a:pt x="726" y="712"/>
                  </a:lnTo>
                  <a:lnTo>
                    <a:pt x="722" y="731"/>
                  </a:lnTo>
                  <a:lnTo>
                    <a:pt x="716" y="750"/>
                  </a:lnTo>
                  <a:lnTo>
                    <a:pt x="710" y="768"/>
                  </a:lnTo>
                  <a:lnTo>
                    <a:pt x="703" y="786"/>
                  </a:lnTo>
                  <a:lnTo>
                    <a:pt x="696" y="803"/>
                  </a:lnTo>
                  <a:lnTo>
                    <a:pt x="687" y="820"/>
                  </a:lnTo>
                  <a:lnTo>
                    <a:pt x="678" y="837"/>
                  </a:lnTo>
                  <a:lnTo>
                    <a:pt x="668" y="852"/>
                  </a:lnTo>
                  <a:lnTo>
                    <a:pt x="658" y="866"/>
                  </a:lnTo>
                  <a:lnTo>
                    <a:pt x="646" y="879"/>
                  </a:lnTo>
                  <a:lnTo>
                    <a:pt x="635" y="893"/>
                  </a:lnTo>
                  <a:lnTo>
                    <a:pt x="621" y="905"/>
                  </a:lnTo>
                  <a:lnTo>
                    <a:pt x="595" y="928"/>
                  </a:lnTo>
                  <a:lnTo>
                    <a:pt x="566" y="948"/>
                  </a:lnTo>
                  <a:lnTo>
                    <a:pt x="536" y="965"/>
                  </a:lnTo>
                  <a:lnTo>
                    <a:pt x="504" y="978"/>
                  </a:lnTo>
                  <a:lnTo>
                    <a:pt x="470" y="989"/>
                  </a:lnTo>
                  <a:lnTo>
                    <a:pt x="435" y="997"/>
                  </a:lnTo>
                  <a:lnTo>
                    <a:pt x="435" y="997"/>
                  </a:lnTo>
                  <a:lnTo>
                    <a:pt x="417" y="1000"/>
                  </a:lnTo>
                  <a:lnTo>
                    <a:pt x="400" y="1001"/>
                  </a:lnTo>
                  <a:lnTo>
                    <a:pt x="382" y="1001"/>
                  </a:lnTo>
                  <a:lnTo>
                    <a:pt x="365" y="1001"/>
                  </a:lnTo>
                  <a:lnTo>
                    <a:pt x="347" y="1000"/>
                  </a:lnTo>
                  <a:lnTo>
                    <a:pt x="330" y="998"/>
                  </a:lnTo>
                  <a:lnTo>
                    <a:pt x="312" y="995"/>
                  </a:lnTo>
                  <a:lnTo>
                    <a:pt x="295" y="991"/>
                  </a:lnTo>
                  <a:lnTo>
                    <a:pt x="278" y="986"/>
                  </a:lnTo>
                  <a:lnTo>
                    <a:pt x="262" y="980"/>
                  </a:lnTo>
                  <a:lnTo>
                    <a:pt x="245" y="972"/>
                  </a:lnTo>
                  <a:lnTo>
                    <a:pt x="230" y="965"/>
                  </a:lnTo>
                  <a:lnTo>
                    <a:pt x="213" y="955"/>
                  </a:lnTo>
                  <a:lnTo>
                    <a:pt x="198" y="946"/>
                  </a:lnTo>
                  <a:lnTo>
                    <a:pt x="182" y="936"/>
                  </a:lnTo>
                  <a:lnTo>
                    <a:pt x="167" y="925"/>
                  </a:lnTo>
                  <a:lnTo>
                    <a:pt x="154" y="913"/>
                  </a:lnTo>
                  <a:lnTo>
                    <a:pt x="140" y="899"/>
                  </a:lnTo>
                  <a:lnTo>
                    <a:pt x="126" y="885"/>
                  </a:lnTo>
                  <a:lnTo>
                    <a:pt x="114" y="872"/>
                  </a:lnTo>
                  <a:lnTo>
                    <a:pt x="102" y="855"/>
                  </a:lnTo>
                  <a:lnTo>
                    <a:pt x="90" y="840"/>
                  </a:lnTo>
                  <a:lnTo>
                    <a:pt x="79" y="821"/>
                  </a:lnTo>
                  <a:lnTo>
                    <a:pt x="68" y="803"/>
                  </a:lnTo>
                  <a:lnTo>
                    <a:pt x="58" y="785"/>
                  </a:lnTo>
                  <a:lnTo>
                    <a:pt x="48" y="765"/>
                  </a:lnTo>
                  <a:lnTo>
                    <a:pt x="39" y="745"/>
                  </a:lnTo>
                  <a:lnTo>
                    <a:pt x="32" y="724"/>
                  </a:lnTo>
                  <a:lnTo>
                    <a:pt x="26" y="701"/>
                  </a:lnTo>
                  <a:lnTo>
                    <a:pt x="19" y="678"/>
                  </a:lnTo>
                  <a:lnTo>
                    <a:pt x="13" y="655"/>
                  </a:lnTo>
                  <a:lnTo>
                    <a:pt x="9" y="631"/>
                  </a:lnTo>
                  <a:lnTo>
                    <a:pt x="9" y="631"/>
                  </a:lnTo>
                  <a:lnTo>
                    <a:pt x="6" y="607"/>
                  </a:lnTo>
                  <a:lnTo>
                    <a:pt x="3" y="581"/>
                  </a:lnTo>
                  <a:lnTo>
                    <a:pt x="0" y="529"/>
                  </a:lnTo>
                  <a:lnTo>
                    <a:pt x="0" y="479"/>
                  </a:lnTo>
                  <a:lnTo>
                    <a:pt x="4" y="427"/>
                  </a:lnTo>
                  <a:lnTo>
                    <a:pt x="12" y="375"/>
                  </a:lnTo>
                  <a:lnTo>
                    <a:pt x="21" y="325"/>
                  </a:lnTo>
                  <a:lnTo>
                    <a:pt x="35" y="276"/>
                  </a:lnTo>
                  <a:lnTo>
                    <a:pt x="51" y="230"/>
                  </a:lnTo>
                  <a:lnTo>
                    <a:pt x="70" y="186"/>
                  </a:lnTo>
                  <a:lnTo>
                    <a:pt x="80" y="166"/>
                  </a:lnTo>
                  <a:lnTo>
                    <a:pt x="91" y="146"/>
                  </a:lnTo>
                  <a:lnTo>
                    <a:pt x="103" y="127"/>
                  </a:lnTo>
                  <a:lnTo>
                    <a:pt x="115" y="110"/>
                  </a:lnTo>
                  <a:lnTo>
                    <a:pt x="128" y="93"/>
                  </a:lnTo>
                  <a:lnTo>
                    <a:pt x="141" y="76"/>
                  </a:lnTo>
                  <a:lnTo>
                    <a:pt x="155" y="63"/>
                  </a:lnTo>
                  <a:lnTo>
                    <a:pt x="170" y="50"/>
                  </a:lnTo>
                  <a:lnTo>
                    <a:pt x="185" y="38"/>
                  </a:lnTo>
                  <a:lnTo>
                    <a:pt x="201" y="27"/>
                  </a:lnTo>
                  <a:lnTo>
                    <a:pt x="216" y="18"/>
                  </a:lnTo>
                  <a:lnTo>
                    <a:pt x="233" y="12"/>
                  </a:lnTo>
                  <a:lnTo>
                    <a:pt x="249" y="6"/>
                  </a:lnTo>
                  <a:lnTo>
                    <a:pt x="268" y="3"/>
                  </a:lnTo>
                  <a:lnTo>
                    <a:pt x="268" y="3"/>
                  </a:lnTo>
                  <a:lnTo>
                    <a:pt x="285" y="0"/>
                  </a:lnTo>
                  <a:lnTo>
                    <a:pt x="303" y="0"/>
                  </a:lnTo>
                  <a:lnTo>
                    <a:pt x="321" y="2"/>
                  </a:lnTo>
                  <a:lnTo>
                    <a:pt x="339" y="5"/>
                  </a:lnTo>
                  <a:lnTo>
                    <a:pt x="358" y="11"/>
                  </a:lnTo>
                  <a:lnTo>
                    <a:pt x="376" y="17"/>
                  </a:lnTo>
                  <a:lnTo>
                    <a:pt x="394" y="24"/>
                  </a:lnTo>
                  <a:lnTo>
                    <a:pt x="412" y="35"/>
                  </a:lnTo>
                  <a:lnTo>
                    <a:pt x="431" y="46"/>
                  </a:lnTo>
                  <a:lnTo>
                    <a:pt x="449" y="58"/>
                  </a:lnTo>
                  <a:lnTo>
                    <a:pt x="466" y="72"/>
                  </a:lnTo>
                  <a:lnTo>
                    <a:pt x="484" y="87"/>
                  </a:lnTo>
                  <a:lnTo>
                    <a:pt x="501" y="102"/>
                  </a:lnTo>
                  <a:lnTo>
                    <a:pt x="518" y="119"/>
                  </a:lnTo>
                  <a:lnTo>
                    <a:pt x="551" y="157"/>
                  </a:lnTo>
                  <a:lnTo>
                    <a:pt x="582" y="197"/>
                  </a:lnTo>
                  <a:lnTo>
                    <a:pt x="610" y="241"/>
                  </a:lnTo>
                  <a:lnTo>
                    <a:pt x="638" y="287"/>
                  </a:lnTo>
                  <a:lnTo>
                    <a:pt x="662" y="334"/>
                  </a:lnTo>
                  <a:lnTo>
                    <a:pt x="684" y="383"/>
                  </a:lnTo>
                  <a:lnTo>
                    <a:pt x="702" y="433"/>
                  </a:lnTo>
                  <a:lnTo>
                    <a:pt x="716" y="482"/>
                  </a:lnTo>
                  <a:lnTo>
                    <a:pt x="722" y="507"/>
                  </a:lnTo>
                  <a:lnTo>
                    <a:pt x="726" y="532"/>
                  </a:lnTo>
                  <a:lnTo>
                    <a:pt x="726" y="532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 1239"/>
            <p:cNvSpPr>
              <a:spLocks/>
            </p:cNvSpPr>
            <p:nvPr userDrawn="1"/>
          </p:nvSpPr>
          <p:spPr bwMode="auto">
            <a:xfrm>
              <a:off x="4352773" y="3012917"/>
              <a:ext cx="844550" cy="596900"/>
            </a:xfrm>
            <a:custGeom>
              <a:avLst/>
              <a:gdLst/>
              <a:ahLst/>
              <a:cxnLst>
                <a:cxn ang="0">
                  <a:pos x="174" y="47"/>
                </a:cxn>
                <a:cxn ang="0">
                  <a:pos x="149" y="111"/>
                </a:cxn>
                <a:cxn ang="0">
                  <a:pos x="131" y="172"/>
                </a:cxn>
                <a:cxn ang="0">
                  <a:pos x="117" y="232"/>
                </a:cxn>
                <a:cxn ang="0">
                  <a:pos x="110" y="288"/>
                </a:cxn>
                <a:cxn ang="0">
                  <a:pos x="151" y="363"/>
                </a:cxn>
                <a:cxn ang="0">
                  <a:pos x="165" y="285"/>
                </a:cxn>
                <a:cxn ang="0">
                  <a:pos x="177" y="206"/>
                </a:cxn>
                <a:cxn ang="0">
                  <a:pos x="241" y="347"/>
                </a:cxn>
                <a:cxn ang="0">
                  <a:pos x="258" y="264"/>
                </a:cxn>
                <a:cxn ang="0">
                  <a:pos x="273" y="181"/>
                </a:cxn>
                <a:cxn ang="0">
                  <a:pos x="364" y="319"/>
                </a:cxn>
                <a:cxn ang="0">
                  <a:pos x="349" y="160"/>
                </a:cxn>
                <a:cxn ang="0">
                  <a:pos x="398" y="226"/>
                </a:cxn>
                <a:cxn ang="0">
                  <a:pos x="449" y="290"/>
                </a:cxn>
                <a:cxn ang="0">
                  <a:pos x="454" y="152"/>
                </a:cxn>
                <a:cxn ang="0">
                  <a:pos x="492" y="215"/>
                </a:cxn>
                <a:cxn ang="0">
                  <a:pos x="532" y="276"/>
                </a:cxn>
                <a:cxn ang="0">
                  <a:pos x="527" y="160"/>
                </a:cxn>
                <a:cxn ang="0">
                  <a:pos x="510" y="140"/>
                </a:cxn>
                <a:cxn ang="0">
                  <a:pos x="477" y="105"/>
                </a:cxn>
                <a:cxn ang="0">
                  <a:pos x="442" y="73"/>
                </a:cxn>
                <a:cxn ang="0">
                  <a:pos x="405" y="47"/>
                </a:cxn>
                <a:cxn ang="0">
                  <a:pos x="369" y="26"/>
                </a:cxn>
                <a:cxn ang="0">
                  <a:pos x="332" y="11"/>
                </a:cxn>
                <a:cxn ang="0">
                  <a:pos x="296" y="2"/>
                </a:cxn>
                <a:cxn ang="0">
                  <a:pos x="259" y="0"/>
                </a:cxn>
                <a:cxn ang="0">
                  <a:pos x="241" y="3"/>
                </a:cxn>
                <a:cxn ang="0">
                  <a:pos x="200" y="14"/>
                </a:cxn>
                <a:cxn ang="0">
                  <a:pos x="162" y="35"/>
                </a:cxn>
                <a:cxn ang="0">
                  <a:pos x="125" y="66"/>
                </a:cxn>
                <a:cxn ang="0">
                  <a:pos x="93" y="102"/>
                </a:cxn>
                <a:cxn ang="0">
                  <a:pos x="64" y="145"/>
                </a:cxn>
                <a:cxn ang="0">
                  <a:pos x="40" y="194"/>
                </a:cxn>
                <a:cxn ang="0">
                  <a:pos x="17" y="247"/>
                </a:cxn>
                <a:cxn ang="0">
                  <a:pos x="0" y="303"/>
                </a:cxn>
                <a:cxn ang="0">
                  <a:pos x="31" y="376"/>
                </a:cxn>
                <a:cxn ang="0">
                  <a:pos x="38" y="340"/>
                </a:cxn>
                <a:cxn ang="0">
                  <a:pos x="56" y="271"/>
                </a:cxn>
                <a:cxn ang="0">
                  <a:pos x="79" y="212"/>
                </a:cxn>
                <a:cxn ang="0">
                  <a:pos x="104" y="160"/>
                </a:cxn>
                <a:cxn ang="0">
                  <a:pos x="137" y="99"/>
                </a:cxn>
                <a:cxn ang="0">
                  <a:pos x="174" y="47"/>
                </a:cxn>
              </a:cxnLst>
              <a:rect l="0" t="0" r="r" b="b"/>
              <a:pathLst>
                <a:path w="532" h="376">
                  <a:moveTo>
                    <a:pt x="174" y="47"/>
                  </a:moveTo>
                  <a:lnTo>
                    <a:pt x="174" y="47"/>
                  </a:lnTo>
                  <a:lnTo>
                    <a:pt x="160" y="79"/>
                  </a:lnTo>
                  <a:lnTo>
                    <a:pt x="149" y="111"/>
                  </a:lnTo>
                  <a:lnTo>
                    <a:pt x="139" y="142"/>
                  </a:lnTo>
                  <a:lnTo>
                    <a:pt x="131" y="172"/>
                  </a:lnTo>
                  <a:lnTo>
                    <a:pt x="123" y="203"/>
                  </a:lnTo>
                  <a:lnTo>
                    <a:pt x="117" y="232"/>
                  </a:lnTo>
                  <a:lnTo>
                    <a:pt x="113" y="261"/>
                  </a:lnTo>
                  <a:lnTo>
                    <a:pt x="110" y="288"/>
                  </a:lnTo>
                  <a:lnTo>
                    <a:pt x="110" y="288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65" y="285"/>
                  </a:lnTo>
                  <a:lnTo>
                    <a:pt x="177" y="206"/>
                  </a:lnTo>
                  <a:lnTo>
                    <a:pt x="177" y="206"/>
                  </a:lnTo>
                  <a:lnTo>
                    <a:pt x="209" y="276"/>
                  </a:lnTo>
                  <a:lnTo>
                    <a:pt x="241" y="347"/>
                  </a:lnTo>
                  <a:lnTo>
                    <a:pt x="241" y="347"/>
                  </a:lnTo>
                  <a:lnTo>
                    <a:pt x="258" y="264"/>
                  </a:lnTo>
                  <a:lnTo>
                    <a:pt x="273" y="181"/>
                  </a:lnTo>
                  <a:lnTo>
                    <a:pt x="273" y="181"/>
                  </a:lnTo>
                  <a:lnTo>
                    <a:pt x="317" y="250"/>
                  </a:lnTo>
                  <a:lnTo>
                    <a:pt x="364" y="319"/>
                  </a:lnTo>
                  <a:lnTo>
                    <a:pt x="364" y="319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98" y="226"/>
                  </a:lnTo>
                  <a:lnTo>
                    <a:pt x="449" y="290"/>
                  </a:lnTo>
                  <a:lnTo>
                    <a:pt x="449" y="290"/>
                  </a:lnTo>
                  <a:lnTo>
                    <a:pt x="452" y="221"/>
                  </a:lnTo>
                  <a:lnTo>
                    <a:pt x="454" y="152"/>
                  </a:lnTo>
                  <a:lnTo>
                    <a:pt x="454" y="152"/>
                  </a:lnTo>
                  <a:lnTo>
                    <a:pt x="492" y="215"/>
                  </a:lnTo>
                  <a:lnTo>
                    <a:pt x="532" y="276"/>
                  </a:lnTo>
                  <a:lnTo>
                    <a:pt x="532" y="276"/>
                  </a:lnTo>
                  <a:lnTo>
                    <a:pt x="530" y="235"/>
                  </a:lnTo>
                  <a:lnTo>
                    <a:pt x="527" y="160"/>
                  </a:lnTo>
                  <a:lnTo>
                    <a:pt x="527" y="160"/>
                  </a:lnTo>
                  <a:lnTo>
                    <a:pt x="510" y="140"/>
                  </a:lnTo>
                  <a:lnTo>
                    <a:pt x="494" y="122"/>
                  </a:lnTo>
                  <a:lnTo>
                    <a:pt x="477" y="105"/>
                  </a:lnTo>
                  <a:lnTo>
                    <a:pt x="459" y="88"/>
                  </a:lnTo>
                  <a:lnTo>
                    <a:pt x="442" y="73"/>
                  </a:lnTo>
                  <a:lnTo>
                    <a:pt x="424" y="59"/>
                  </a:lnTo>
                  <a:lnTo>
                    <a:pt x="405" y="47"/>
                  </a:lnTo>
                  <a:lnTo>
                    <a:pt x="387" y="35"/>
                  </a:lnTo>
                  <a:lnTo>
                    <a:pt x="369" y="26"/>
                  </a:lnTo>
                  <a:lnTo>
                    <a:pt x="350" y="17"/>
                  </a:lnTo>
                  <a:lnTo>
                    <a:pt x="332" y="11"/>
                  </a:lnTo>
                  <a:lnTo>
                    <a:pt x="314" y="6"/>
                  </a:lnTo>
                  <a:lnTo>
                    <a:pt x="296" y="2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19" y="8"/>
                  </a:lnTo>
                  <a:lnTo>
                    <a:pt x="200" y="14"/>
                  </a:lnTo>
                  <a:lnTo>
                    <a:pt x="180" y="24"/>
                  </a:lnTo>
                  <a:lnTo>
                    <a:pt x="162" y="35"/>
                  </a:lnTo>
                  <a:lnTo>
                    <a:pt x="143" y="49"/>
                  </a:lnTo>
                  <a:lnTo>
                    <a:pt x="125" y="66"/>
                  </a:lnTo>
                  <a:lnTo>
                    <a:pt x="110" y="82"/>
                  </a:lnTo>
                  <a:lnTo>
                    <a:pt x="93" y="102"/>
                  </a:lnTo>
                  <a:lnTo>
                    <a:pt x="78" y="123"/>
                  </a:lnTo>
                  <a:lnTo>
                    <a:pt x="64" y="145"/>
                  </a:lnTo>
                  <a:lnTo>
                    <a:pt x="52" y="169"/>
                  </a:lnTo>
                  <a:lnTo>
                    <a:pt x="40" y="194"/>
                  </a:lnTo>
                  <a:lnTo>
                    <a:pt x="27" y="219"/>
                  </a:lnTo>
                  <a:lnTo>
                    <a:pt x="17" y="247"/>
                  </a:lnTo>
                  <a:lnTo>
                    <a:pt x="8" y="274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31" y="376"/>
                  </a:lnTo>
                  <a:lnTo>
                    <a:pt x="31" y="376"/>
                  </a:lnTo>
                  <a:lnTo>
                    <a:pt x="38" y="340"/>
                  </a:lnTo>
                  <a:lnTo>
                    <a:pt x="47" y="305"/>
                  </a:lnTo>
                  <a:lnTo>
                    <a:pt x="56" y="271"/>
                  </a:lnTo>
                  <a:lnTo>
                    <a:pt x="69" y="241"/>
                  </a:lnTo>
                  <a:lnTo>
                    <a:pt x="79" y="212"/>
                  </a:lnTo>
                  <a:lnTo>
                    <a:pt x="91" y="184"/>
                  </a:lnTo>
                  <a:lnTo>
                    <a:pt x="104" y="160"/>
                  </a:lnTo>
                  <a:lnTo>
                    <a:pt x="116" y="137"/>
                  </a:lnTo>
                  <a:lnTo>
                    <a:pt x="137" y="99"/>
                  </a:lnTo>
                  <a:lnTo>
                    <a:pt x="155" y="70"/>
                  </a:lnTo>
                  <a:lnTo>
                    <a:pt x="174" y="47"/>
                  </a:lnTo>
                  <a:lnTo>
                    <a:pt x="174" y="47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1240"/>
            <p:cNvSpPr>
              <a:spLocks/>
            </p:cNvSpPr>
            <p:nvPr userDrawn="1"/>
          </p:nvSpPr>
          <p:spPr bwMode="auto">
            <a:xfrm>
              <a:off x="4503534" y="4129151"/>
              <a:ext cx="128587" cy="16668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0" y="105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81" h="105">
                  <a:moveTo>
                    <a:pt x="21" y="0"/>
                  </a:moveTo>
                  <a:lnTo>
                    <a:pt x="21" y="0"/>
                  </a:lnTo>
                  <a:lnTo>
                    <a:pt x="0" y="105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 1241"/>
            <p:cNvSpPr>
              <a:spLocks/>
            </p:cNvSpPr>
            <p:nvPr userDrawn="1"/>
          </p:nvSpPr>
          <p:spPr bwMode="auto">
            <a:xfrm>
              <a:off x="4399734" y="3087189"/>
              <a:ext cx="227012" cy="534987"/>
            </a:xfrm>
            <a:custGeom>
              <a:avLst/>
              <a:gdLst/>
              <a:ahLst/>
              <a:cxnLst>
                <a:cxn ang="0">
                  <a:pos x="50" y="186"/>
                </a:cxn>
                <a:cxn ang="0">
                  <a:pos x="50" y="186"/>
                </a:cxn>
                <a:cxn ang="0">
                  <a:pos x="79" y="241"/>
                </a:cxn>
                <a:cxn ang="0">
                  <a:pos x="79" y="241"/>
                </a:cxn>
                <a:cxn ang="0">
                  <a:pos x="82" y="214"/>
                </a:cxn>
                <a:cxn ang="0">
                  <a:pos x="86" y="185"/>
                </a:cxn>
                <a:cxn ang="0">
                  <a:pos x="92" y="156"/>
                </a:cxn>
                <a:cxn ang="0">
                  <a:pos x="100" y="125"/>
                </a:cxn>
                <a:cxn ang="0">
                  <a:pos x="108" y="95"/>
                </a:cxn>
                <a:cxn ang="0">
                  <a:pos x="118" y="64"/>
                </a:cxn>
                <a:cxn ang="0">
                  <a:pos x="129" y="32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124" y="23"/>
                </a:cxn>
                <a:cxn ang="0">
                  <a:pos x="106" y="52"/>
                </a:cxn>
                <a:cxn ang="0">
                  <a:pos x="85" y="90"/>
                </a:cxn>
                <a:cxn ang="0">
                  <a:pos x="73" y="113"/>
                </a:cxn>
                <a:cxn ang="0">
                  <a:pos x="60" y="137"/>
                </a:cxn>
                <a:cxn ang="0">
                  <a:pos x="48" y="165"/>
                </a:cxn>
                <a:cxn ang="0">
                  <a:pos x="38" y="194"/>
                </a:cxn>
                <a:cxn ang="0">
                  <a:pos x="25" y="224"/>
                </a:cxn>
                <a:cxn ang="0">
                  <a:pos x="16" y="258"/>
                </a:cxn>
                <a:cxn ang="0">
                  <a:pos x="7" y="293"/>
                </a:cxn>
                <a:cxn ang="0">
                  <a:pos x="0" y="329"/>
                </a:cxn>
                <a:cxn ang="0">
                  <a:pos x="0" y="329"/>
                </a:cxn>
                <a:cxn ang="0">
                  <a:pos x="4" y="337"/>
                </a:cxn>
                <a:cxn ang="0">
                  <a:pos x="4" y="337"/>
                </a:cxn>
                <a:cxn ang="0">
                  <a:pos x="27" y="262"/>
                </a:cxn>
                <a:cxn ang="0">
                  <a:pos x="50" y="186"/>
                </a:cxn>
                <a:cxn ang="0">
                  <a:pos x="50" y="186"/>
                </a:cxn>
              </a:cxnLst>
              <a:rect l="0" t="0" r="r" b="b"/>
              <a:pathLst>
                <a:path w="143" h="337">
                  <a:moveTo>
                    <a:pt x="50" y="186"/>
                  </a:moveTo>
                  <a:lnTo>
                    <a:pt x="50" y="186"/>
                  </a:lnTo>
                  <a:lnTo>
                    <a:pt x="79" y="241"/>
                  </a:lnTo>
                  <a:lnTo>
                    <a:pt x="79" y="241"/>
                  </a:lnTo>
                  <a:lnTo>
                    <a:pt x="82" y="214"/>
                  </a:lnTo>
                  <a:lnTo>
                    <a:pt x="86" y="185"/>
                  </a:lnTo>
                  <a:lnTo>
                    <a:pt x="92" y="156"/>
                  </a:lnTo>
                  <a:lnTo>
                    <a:pt x="100" y="125"/>
                  </a:lnTo>
                  <a:lnTo>
                    <a:pt x="108" y="95"/>
                  </a:lnTo>
                  <a:lnTo>
                    <a:pt x="118" y="64"/>
                  </a:lnTo>
                  <a:lnTo>
                    <a:pt x="129" y="32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4" y="23"/>
                  </a:lnTo>
                  <a:lnTo>
                    <a:pt x="106" y="52"/>
                  </a:lnTo>
                  <a:lnTo>
                    <a:pt x="85" y="90"/>
                  </a:lnTo>
                  <a:lnTo>
                    <a:pt x="73" y="113"/>
                  </a:lnTo>
                  <a:lnTo>
                    <a:pt x="60" y="137"/>
                  </a:lnTo>
                  <a:lnTo>
                    <a:pt x="48" y="165"/>
                  </a:lnTo>
                  <a:lnTo>
                    <a:pt x="38" y="194"/>
                  </a:lnTo>
                  <a:lnTo>
                    <a:pt x="25" y="224"/>
                  </a:lnTo>
                  <a:lnTo>
                    <a:pt x="16" y="258"/>
                  </a:lnTo>
                  <a:lnTo>
                    <a:pt x="7" y="293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4" y="337"/>
                  </a:lnTo>
                  <a:lnTo>
                    <a:pt x="4" y="337"/>
                  </a:lnTo>
                  <a:lnTo>
                    <a:pt x="27" y="262"/>
                  </a:lnTo>
                  <a:lnTo>
                    <a:pt x="50" y="186"/>
                  </a:lnTo>
                  <a:lnTo>
                    <a:pt x="50" y="186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 1242"/>
            <p:cNvSpPr>
              <a:spLocks/>
            </p:cNvSpPr>
            <p:nvPr userDrawn="1"/>
          </p:nvSpPr>
          <p:spPr bwMode="auto">
            <a:xfrm>
              <a:off x="4360398" y="3988033"/>
              <a:ext cx="928688" cy="614362"/>
            </a:xfrm>
            <a:custGeom>
              <a:avLst/>
              <a:gdLst/>
              <a:ahLst/>
              <a:cxnLst>
                <a:cxn ang="0">
                  <a:pos x="585" y="81"/>
                </a:cxn>
                <a:cxn ang="0">
                  <a:pos x="553" y="35"/>
                </a:cxn>
                <a:cxn ang="0">
                  <a:pos x="538" y="9"/>
                </a:cxn>
                <a:cxn ang="0">
                  <a:pos x="536" y="3"/>
                </a:cxn>
                <a:cxn ang="0">
                  <a:pos x="535" y="2"/>
                </a:cxn>
                <a:cxn ang="0">
                  <a:pos x="538" y="66"/>
                </a:cxn>
                <a:cxn ang="0">
                  <a:pos x="542" y="149"/>
                </a:cxn>
                <a:cxn ang="0">
                  <a:pos x="456" y="38"/>
                </a:cxn>
                <a:cxn ang="0">
                  <a:pos x="434" y="6"/>
                </a:cxn>
                <a:cxn ang="0">
                  <a:pos x="433" y="5"/>
                </a:cxn>
                <a:cxn ang="0">
                  <a:pos x="428" y="21"/>
                </a:cxn>
                <a:cxn ang="0">
                  <a:pos x="425" y="76"/>
                </a:cxn>
                <a:cxn ang="0">
                  <a:pos x="422" y="163"/>
                </a:cxn>
                <a:cxn ang="0">
                  <a:pos x="354" y="35"/>
                </a:cxn>
                <a:cxn ang="0">
                  <a:pos x="326" y="113"/>
                </a:cxn>
                <a:cxn ang="0">
                  <a:pos x="297" y="191"/>
                </a:cxn>
                <a:cxn ang="0">
                  <a:pos x="248" y="67"/>
                </a:cxn>
                <a:cxn ang="0">
                  <a:pos x="212" y="212"/>
                </a:cxn>
                <a:cxn ang="0">
                  <a:pos x="90" y="194"/>
                </a:cxn>
                <a:cxn ang="0">
                  <a:pos x="79" y="252"/>
                </a:cxn>
                <a:cxn ang="0">
                  <a:pos x="40" y="177"/>
                </a:cxn>
                <a:cxn ang="0">
                  <a:pos x="3" y="102"/>
                </a:cxn>
                <a:cxn ang="0">
                  <a:pos x="0" y="113"/>
                </a:cxn>
                <a:cxn ang="0">
                  <a:pos x="31" y="183"/>
                </a:cxn>
                <a:cxn ang="0">
                  <a:pos x="70" y="242"/>
                </a:cxn>
                <a:cxn ang="0">
                  <a:pos x="114" y="293"/>
                </a:cxn>
                <a:cxn ang="0">
                  <a:pos x="166" y="334"/>
                </a:cxn>
                <a:cxn ang="0">
                  <a:pos x="221" y="363"/>
                </a:cxn>
                <a:cxn ang="0">
                  <a:pos x="280" y="381"/>
                </a:cxn>
                <a:cxn ang="0">
                  <a:pos x="340" y="387"/>
                </a:cxn>
                <a:cxn ang="0">
                  <a:pos x="402" y="383"/>
                </a:cxn>
                <a:cxn ang="0">
                  <a:pos x="422" y="380"/>
                </a:cxn>
                <a:cxn ang="0">
                  <a:pos x="462" y="367"/>
                </a:cxn>
                <a:cxn ang="0">
                  <a:pos x="500" y="352"/>
                </a:cxn>
                <a:cxn ang="0">
                  <a:pos x="536" y="332"/>
                </a:cxn>
                <a:cxn ang="0">
                  <a:pos x="553" y="320"/>
                </a:cxn>
                <a:cxn ang="0">
                  <a:pos x="521" y="341"/>
                </a:cxn>
                <a:cxn ang="0">
                  <a:pos x="486" y="358"/>
                </a:cxn>
                <a:cxn ang="0">
                  <a:pos x="450" y="372"/>
                </a:cxn>
                <a:cxn ang="0">
                  <a:pos x="411" y="381"/>
                </a:cxn>
                <a:cxn ang="0">
                  <a:pos x="443" y="346"/>
                </a:cxn>
                <a:cxn ang="0">
                  <a:pos x="498" y="273"/>
                </a:cxn>
                <a:cxn ang="0">
                  <a:pos x="541" y="197"/>
                </a:cxn>
                <a:cxn ang="0">
                  <a:pos x="573" y="119"/>
                </a:cxn>
                <a:cxn ang="0">
                  <a:pos x="585" y="81"/>
                </a:cxn>
              </a:cxnLst>
              <a:rect l="0" t="0" r="r" b="b"/>
              <a:pathLst>
                <a:path w="585" h="387">
                  <a:moveTo>
                    <a:pt x="585" y="81"/>
                  </a:moveTo>
                  <a:lnTo>
                    <a:pt x="585" y="81"/>
                  </a:lnTo>
                  <a:lnTo>
                    <a:pt x="568" y="58"/>
                  </a:lnTo>
                  <a:lnTo>
                    <a:pt x="553" y="35"/>
                  </a:lnTo>
                  <a:lnTo>
                    <a:pt x="542" y="17"/>
                  </a:lnTo>
                  <a:lnTo>
                    <a:pt x="538" y="9"/>
                  </a:lnTo>
                  <a:lnTo>
                    <a:pt x="536" y="3"/>
                  </a:lnTo>
                  <a:lnTo>
                    <a:pt x="536" y="3"/>
                  </a:lnTo>
                  <a:lnTo>
                    <a:pt x="535" y="0"/>
                  </a:lnTo>
                  <a:lnTo>
                    <a:pt x="535" y="2"/>
                  </a:lnTo>
                  <a:lnTo>
                    <a:pt x="535" y="14"/>
                  </a:lnTo>
                  <a:lnTo>
                    <a:pt x="538" y="66"/>
                  </a:lnTo>
                  <a:lnTo>
                    <a:pt x="542" y="149"/>
                  </a:lnTo>
                  <a:lnTo>
                    <a:pt x="542" y="149"/>
                  </a:lnTo>
                  <a:lnTo>
                    <a:pt x="492" y="85"/>
                  </a:lnTo>
                  <a:lnTo>
                    <a:pt x="456" y="38"/>
                  </a:lnTo>
                  <a:lnTo>
                    <a:pt x="442" y="18"/>
                  </a:lnTo>
                  <a:lnTo>
                    <a:pt x="434" y="6"/>
                  </a:lnTo>
                  <a:lnTo>
                    <a:pt x="434" y="6"/>
                  </a:lnTo>
                  <a:lnTo>
                    <a:pt x="433" y="5"/>
                  </a:lnTo>
                  <a:lnTo>
                    <a:pt x="431" y="6"/>
                  </a:lnTo>
                  <a:lnTo>
                    <a:pt x="428" y="21"/>
                  </a:lnTo>
                  <a:lnTo>
                    <a:pt x="427" y="46"/>
                  </a:lnTo>
                  <a:lnTo>
                    <a:pt x="425" y="76"/>
                  </a:lnTo>
                  <a:lnTo>
                    <a:pt x="424" y="136"/>
                  </a:lnTo>
                  <a:lnTo>
                    <a:pt x="422" y="163"/>
                  </a:lnTo>
                  <a:lnTo>
                    <a:pt x="422" y="163"/>
                  </a:lnTo>
                  <a:lnTo>
                    <a:pt x="354" y="35"/>
                  </a:lnTo>
                  <a:lnTo>
                    <a:pt x="354" y="35"/>
                  </a:lnTo>
                  <a:lnTo>
                    <a:pt x="326" y="113"/>
                  </a:lnTo>
                  <a:lnTo>
                    <a:pt x="297" y="191"/>
                  </a:lnTo>
                  <a:lnTo>
                    <a:pt x="297" y="191"/>
                  </a:lnTo>
                  <a:lnTo>
                    <a:pt x="248" y="67"/>
                  </a:lnTo>
                  <a:lnTo>
                    <a:pt x="248" y="67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171" y="163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40" y="177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4" y="149"/>
                  </a:lnTo>
                  <a:lnTo>
                    <a:pt x="31" y="183"/>
                  </a:lnTo>
                  <a:lnTo>
                    <a:pt x="49" y="213"/>
                  </a:lnTo>
                  <a:lnTo>
                    <a:pt x="70" y="242"/>
                  </a:lnTo>
                  <a:lnTo>
                    <a:pt x="92" y="270"/>
                  </a:lnTo>
                  <a:lnTo>
                    <a:pt x="114" y="293"/>
                  </a:lnTo>
                  <a:lnTo>
                    <a:pt x="140" y="314"/>
                  </a:lnTo>
                  <a:lnTo>
                    <a:pt x="166" y="334"/>
                  </a:lnTo>
                  <a:lnTo>
                    <a:pt x="194" y="349"/>
                  </a:lnTo>
                  <a:lnTo>
                    <a:pt x="221" y="363"/>
                  </a:lnTo>
                  <a:lnTo>
                    <a:pt x="250" y="373"/>
                  </a:lnTo>
                  <a:lnTo>
                    <a:pt x="280" y="381"/>
                  </a:lnTo>
                  <a:lnTo>
                    <a:pt x="309" y="386"/>
                  </a:lnTo>
                  <a:lnTo>
                    <a:pt x="340" y="387"/>
                  </a:lnTo>
                  <a:lnTo>
                    <a:pt x="372" y="387"/>
                  </a:lnTo>
                  <a:lnTo>
                    <a:pt x="402" y="383"/>
                  </a:lnTo>
                  <a:lnTo>
                    <a:pt x="402" y="383"/>
                  </a:lnTo>
                  <a:lnTo>
                    <a:pt x="422" y="380"/>
                  </a:lnTo>
                  <a:lnTo>
                    <a:pt x="443" y="373"/>
                  </a:lnTo>
                  <a:lnTo>
                    <a:pt x="462" y="367"/>
                  </a:lnTo>
                  <a:lnTo>
                    <a:pt x="482" y="360"/>
                  </a:lnTo>
                  <a:lnTo>
                    <a:pt x="500" y="352"/>
                  </a:lnTo>
                  <a:lnTo>
                    <a:pt x="518" y="343"/>
                  </a:lnTo>
                  <a:lnTo>
                    <a:pt x="536" y="332"/>
                  </a:lnTo>
                  <a:lnTo>
                    <a:pt x="553" y="320"/>
                  </a:lnTo>
                  <a:lnTo>
                    <a:pt x="553" y="320"/>
                  </a:lnTo>
                  <a:lnTo>
                    <a:pt x="538" y="331"/>
                  </a:lnTo>
                  <a:lnTo>
                    <a:pt x="521" y="341"/>
                  </a:lnTo>
                  <a:lnTo>
                    <a:pt x="504" y="351"/>
                  </a:lnTo>
                  <a:lnTo>
                    <a:pt x="486" y="358"/>
                  </a:lnTo>
                  <a:lnTo>
                    <a:pt x="468" y="366"/>
                  </a:lnTo>
                  <a:lnTo>
                    <a:pt x="450" y="372"/>
                  </a:lnTo>
                  <a:lnTo>
                    <a:pt x="431" y="377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43" y="346"/>
                  </a:lnTo>
                  <a:lnTo>
                    <a:pt x="472" y="311"/>
                  </a:lnTo>
                  <a:lnTo>
                    <a:pt x="498" y="273"/>
                  </a:lnTo>
                  <a:lnTo>
                    <a:pt x="521" y="235"/>
                  </a:lnTo>
                  <a:lnTo>
                    <a:pt x="541" y="197"/>
                  </a:lnTo>
                  <a:lnTo>
                    <a:pt x="558" y="159"/>
                  </a:lnTo>
                  <a:lnTo>
                    <a:pt x="573" y="119"/>
                  </a:lnTo>
                  <a:lnTo>
                    <a:pt x="585" y="81"/>
                  </a:lnTo>
                  <a:lnTo>
                    <a:pt x="585" y="81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1243"/>
            <p:cNvSpPr>
              <a:spLocks/>
            </p:cNvSpPr>
            <p:nvPr userDrawn="1"/>
          </p:nvSpPr>
          <p:spPr bwMode="auto">
            <a:xfrm>
              <a:off x="5289117" y="3487650"/>
              <a:ext cx="184150" cy="731838"/>
            </a:xfrm>
            <a:custGeom>
              <a:avLst/>
              <a:gdLst/>
              <a:ahLst/>
              <a:cxnLst>
                <a:cxn ang="0">
                  <a:pos x="41" y="294"/>
                </a:cxn>
                <a:cxn ang="0">
                  <a:pos x="41" y="294"/>
                </a:cxn>
                <a:cxn ang="0">
                  <a:pos x="114" y="370"/>
                </a:cxn>
                <a:cxn ang="0">
                  <a:pos x="114" y="370"/>
                </a:cxn>
                <a:cxn ang="0">
                  <a:pos x="113" y="378"/>
                </a:cxn>
                <a:cxn ang="0">
                  <a:pos x="113" y="378"/>
                </a:cxn>
                <a:cxn ang="0">
                  <a:pos x="116" y="344"/>
                </a:cxn>
                <a:cxn ang="0">
                  <a:pos x="116" y="308"/>
                </a:cxn>
                <a:cxn ang="0">
                  <a:pos x="113" y="271"/>
                </a:cxn>
                <a:cxn ang="0">
                  <a:pos x="108" y="233"/>
                </a:cxn>
                <a:cxn ang="0">
                  <a:pos x="108" y="233"/>
                </a:cxn>
                <a:cxn ang="0">
                  <a:pos x="102" y="204"/>
                </a:cxn>
                <a:cxn ang="0">
                  <a:pos x="96" y="173"/>
                </a:cxn>
                <a:cxn ang="0">
                  <a:pos x="87" y="144"/>
                </a:cxn>
                <a:cxn ang="0">
                  <a:pos x="78" y="116"/>
                </a:cxn>
                <a:cxn ang="0">
                  <a:pos x="66" y="85"/>
                </a:cxn>
                <a:cxn ang="0">
                  <a:pos x="53" y="56"/>
                </a:cxn>
                <a:cxn ang="0">
                  <a:pos x="41" y="27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1" y="29"/>
                </a:cxn>
                <a:cxn ang="0">
                  <a:pos x="34" y="65"/>
                </a:cxn>
                <a:cxn ang="0">
                  <a:pos x="35" y="109"/>
                </a:cxn>
                <a:cxn ang="0">
                  <a:pos x="35" y="158"/>
                </a:cxn>
                <a:cxn ang="0">
                  <a:pos x="32" y="213"/>
                </a:cxn>
                <a:cxn ang="0">
                  <a:pos x="26" y="271"/>
                </a:cxn>
                <a:cxn ang="0">
                  <a:pos x="21" y="301"/>
                </a:cxn>
                <a:cxn ang="0">
                  <a:pos x="15" y="332"/>
                </a:cxn>
                <a:cxn ang="0">
                  <a:pos x="9" y="364"/>
                </a:cxn>
                <a:cxn ang="0">
                  <a:pos x="0" y="396"/>
                </a:cxn>
                <a:cxn ang="0">
                  <a:pos x="0" y="396"/>
                </a:cxn>
                <a:cxn ang="0">
                  <a:pos x="37" y="442"/>
                </a:cxn>
                <a:cxn ang="0">
                  <a:pos x="55" y="461"/>
                </a:cxn>
                <a:cxn ang="0">
                  <a:pos x="55" y="461"/>
                </a:cxn>
                <a:cxn ang="0">
                  <a:pos x="41" y="294"/>
                </a:cxn>
                <a:cxn ang="0">
                  <a:pos x="41" y="294"/>
                </a:cxn>
              </a:cxnLst>
              <a:rect l="0" t="0" r="r" b="b"/>
              <a:pathLst>
                <a:path w="116" h="461">
                  <a:moveTo>
                    <a:pt x="41" y="294"/>
                  </a:moveTo>
                  <a:lnTo>
                    <a:pt x="41" y="29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3" y="378"/>
                  </a:lnTo>
                  <a:lnTo>
                    <a:pt x="113" y="378"/>
                  </a:lnTo>
                  <a:lnTo>
                    <a:pt x="116" y="344"/>
                  </a:lnTo>
                  <a:lnTo>
                    <a:pt x="116" y="308"/>
                  </a:lnTo>
                  <a:lnTo>
                    <a:pt x="113" y="271"/>
                  </a:lnTo>
                  <a:lnTo>
                    <a:pt x="108" y="233"/>
                  </a:lnTo>
                  <a:lnTo>
                    <a:pt x="108" y="233"/>
                  </a:lnTo>
                  <a:lnTo>
                    <a:pt x="102" y="204"/>
                  </a:lnTo>
                  <a:lnTo>
                    <a:pt x="96" y="173"/>
                  </a:lnTo>
                  <a:lnTo>
                    <a:pt x="87" y="144"/>
                  </a:lnTo>
                  <a:lnTo>
                    <a:pt x="78" y="116"/>
                  </a:lnTo>
                  <a:lnTo>
                    <a:pt x="66" y="85"/>
                  </a:lnTo>
                  <a:lnTo>
                    <a:pt x="53" y="56"/>
                  </a:lnTo>
                  <a:lnTo>
                    <a:pt x="41" y="27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29"/>
                  </a:lnTo>
                  <a:lnTo>
                    <a:pt x="34" y="65"/>
                  </a:lnTo>
                  <a:lnTo>
                    <a:pt x="35" y="109"/>
                  </a:lnTo>
                  <a:lnTo>
                    <a:pt x="35" y="158"/>
                  </a:lnTo>
                  <a:lnTo>
                    <a:pt x="32" y="213"/>
                  </a:lnTo>
                  <a:lnTo>
                    <a:pt x="26" y="271"/>
                  </a:lnTo>
                  <a:lnTo>
                    <a:pt x="21" y="301"/>
                  </a:lnTo>
                  <a:lnTo>
                    <a:pt x="15" y="332"/>
                  </a:lnTo>
                  <a:lnTo>
                    <a:pt x="9" y="364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37" y="442"/>
                  </a:lnTo>
                  <a:lnTo>
                    <a:pt x="55" y="461"/>
                  </a:lnTo>
                  <a:lnTo>
                    <a:pt x="55" y="461"/>
                  </a:lnTo>
                  <a:lnTo>
                    <a:pt x="41" y="294"/>
                  </a:lnTo>
                  <a:lnTo>
                    <a:pt x="41" y="294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 1244"/>
            <p:cNvSpPr>
              <a:spLocks/>
            </p:cNvSpPr>
            <p:nvPr userDrawn="1"/>
          </p:nvSpPr>
          <p:spPr bwMode="auto">
            <a:xfrm>
              <a:off x="5010516" y="3952183"/>
              <a:ext cx="457200" cy="638175"/>
            </a:xfrm>
            <a:custGeom>
              <a:avLst/>
              <a:gdLst/>
              <a:ahLst/>
              <a:cxnLst>
                <a:cxn ang="0">
                  <a:pos x="238" y="236"/>
                </a:cxn>
                <a:cxn ang="0">
                  <a:pos x="244" y="225"/>
                </a:cxn>
                <a:cxn ang="0">
                  <a:pos x="247" y="219"/>
                </a:cxn>
                <a:cxn ang="0">
                  <a:pos x="252" y="210"/>
                </a:cxn>
                <a:cxn ang="0">
                  <a:pos x="255" y="204"/>
                </a:cxn>
                <a:cxn ang="0">
                  <a:pos x="259" y="195"/>
                </a:cxn>
                <a:cxn ang="0">
                  <a:pos x="261" y="189"/>
                </a:cxn>
                <a:cxn ang="0">
                  <a:pos x="266" y="177"/>
                </a:cxn>
                <a:cxn ang="0">
                  <a:pos x="269" y="167"/>
                </a:cxn>
                <a:cxn ang="0">
                  <a:pos x="273" y="155"/>
                </a:cxn>
                <a:cxn ang="0">
                  <a:pos x="275" y="148"/>
                </a:cxn>
                <a:cxn ang="0">
                  <a:pos x="278" y="138"/>
                </a:cxn>
                <a:cxn ang="0">
                  <a:pos x="279" y="129"/>
                </a:cxn>
                <a:cxn ang="0">
                  <a:pos x="281" y="122"/>
                </a:cxn>
                <a:cxn ang="0">
                  <a:pos x="284" y="111"/>
                </a:cxn>
                <a:cxn ang="0">
                  <a:pos x="284" y="103"/>
                </a:cxn>
                <a:cxn ang="0">
                  <a:pos x="285" y="93"/>
                </a:cxn>
                <a:cxn ang="0">
                  <a:pos x="287" y="84"/>
                </a:cxn>
                <a:cxn ang="0">
                  <a:pos x="288" y="76"/>
                </a:cxn>
                <a:cxn ang="0">
                  <a:pos x="215" y="0"/>
                </a:cxn>
                <a:cxn ang="0">
                  <a:pos x="229" y="167"/>
                </a:cxn>
                <a:cxn ang="0">
                  <a:pos x="174" y="102"/>
                </a:cxn>
                <a:cxn ang="0">
                  <a:pos x="162" y="140"/>
                </a:cxn>
                <a:cxn ang="0">
                  <a:pos x="130" y="218"/>
                </a:cxn>
                <a:cxn ang="0">
                  <a:pos x="87" y="294"/>
                </a:cxn>
                <a:cxn ang="0">
                  <a:pos x="32" y="367"/>
                </a:cxn>
                <a:cxn ang="0">
                  <a:pos x="0" y="402"/>
                </a:cxn>
                <a:cxn ang="0">
                  <a:pos x="39" y="393"/>
                </a:cxn>
                <a:cxn ang="0">
                  <a:pos x="75" y="379"/>
                </a:cxn>
                <a:cxn ang="0">
                  <a:pos x="110" y="362"/>
                </a:cxn>
                <a:cxn ang="0">
                  <a:pos x="142" y="341"/>
                </a:cxn>
                <a:cxn ang="0">
                  <a:pos x="144" y="341"/>
                </a:cxn>
                <a:cxn ang="0">
                  <a:pos x="156" y="330"/>
                </a:cxn>
                <a:cxn ang="0">
                  <a:pos x="156" y="330"/>
                </a:cxn>
                <a:cxn ang="0">
                  <a:pos x="176" y="314"/>
                </a:cxn>
                <a:cxn ang="0">
                  <a:pos x="194" y="297"/>
                </a:cxn>
                <a:cxn ang="0">
                  <a:pos x="195" y="294"/>
                </a:cxn>
                <a:cxn ang="0">
                  <a:pos x="205" y="285"/>
                </a:cxn>
                <a:cxn ang="0">
                  <a:pos x="206" y="282"/>
                </a:cxn>
                <a:cxn ang="0">
                  <a:pos x="215" y="271"/>
                </a:cxn>
                <a:cxn ang="0">
                  <a:pos x="217" y="268"/>
                </a:cxn>
                <a:cxn ang="0">
                  <a:pos x="235" y="241"/>
                </a:cxn>
                <a:cxn ang="0">
                  <a:pos x="238" y="236"/>
                </a:cxn>
              </a:cxnLst>
              <a:rect l="0" t="0" r="r" b="b"/>
              <a:pathLst>
                <a:path w="288" h="402">
                  <a:moveTo>
                    <a:pt x="238" y="236"/>
                  </a:moveTo>
                  <a:lnTo>
                    <a:pt x="238" y="236"/>
                  </a:lnTo>
                  <a:lnTo>
                    <a:pt x="244" y="225"/>
                  </a:lnTo>
                  <a:lnTo>
                    <a:pt x="244" y="225"/>
                  </a:lnTo>
                  <a:lnTo>
                    <a:pt x="247" y="219"/>
                  </a:lnTo>
                  <a:lnTo>
                    <a:pt x="247" y="219"/>
                  </a:lnTo>
                  <a:lnTo>
                    <a:pt x="252" y="210"/>
                  </a:lnTo>
                  <a:lnTo>
                    <a:pt x="252" y="210"/>
                  </a:lnTo>
                  <a:lnTo>
                    <a:pt x="255" y="204"/>
                  </a:lnTo>
                  <a:lnTo>
                    <a:pt x="255" y="204"/>
                  </a:lnTo>
                  <a:lnTo>
                    <a:pt x="259" y="195"/>
                  </a:lnTo>
                  <a:lnTo>
                    <a:pt x="259" y="195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6" y="177"/>
                  </a:lnTo>
                  <a:lnTo>
                    <a:pt x="266" y="177"/>
                  </a:lnTo>
                  <a:lnTo>
                    <a:pt x="269" y="167"/>
                  </a:lnTo>
                  <a:lnTo>
                    <a:pt x="269" y="167"/>
                  </a:lnTo>
                  <a:lnTo>
                    <a:pt x="273" y="155"/>
                  </a:lnTo>
                  <a:lnTo>
                    <a:pt x="273" y="155"/>
                  </a:lnTo>
                  <a:lnTo>
                    <a:pt x="275" y="148"/>
                  </a:lnTo>
                  <a:lnTo>
                    <a:pt x="275" y="14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81" y="122"/>
                  </a:lnTo>
                  <a:lnTo>
                    <a:pt x="281" y="122"/>
                  </a:lnTo>
                  <a:lnTo>
                    <a:pt x="284" y="111"/>
                  </a:lnTo>
                  <a:lnTo>
                    <a:pt x="284" y="111"/>
                  </a:lnTo>
                  <a:lnTo>
                    <a:pt x="284" y="103"/>
                  </a:lnTo>
                  <a:lnTo>
                    <a:pt x="284" y="103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287" y="84"/>
                  </a:lnTo>
                  <a:lnTo>
                    <a:pt x="287" y="84"/>
                  </a:lnTo>
                  <a:lnTo>
                    <a:pt x="288" y="76"/>
                  </a:lnTo>
                  <a:lnTo>
                    <a:pt x="288" y="76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29" y="167"/>
                  </a:lnTo>
                  <a:lnTo>
                    <a:pt x="229" y="167"/>
                  </a:lnTo>
                  <a:lnTo>
                    <a:pt x="211" y="148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62" y="140"/>
                  </a:lnTo>
                  <a:lnTo>
                    <a:pt x="147" y="180"/>
                  </a:lnTo>
                  <a:lnTo>
                    <a:pt x="130" y="218"/>
                  </a:lnTo>
                  <a:lnTo>
                    <a:pt x="110" y="256"/>
                  </a:lnTo>
                  <a:lnTo>
                    <a:pt x="87" y="294"/>
                  </a:lnTo>
                  <a:lnTo>
                    <a:pt x="61" y="332"/>
                  </a:lnTo>
                  <a:lnTo>
                    <a:pt x="32" y="367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20" y="398"/>
                  </a:lnTo>
                  <a:lnTo>
                    <a:pt x="39" y="393"/>
                  </a:lnTo>
                  <a:lnTo>
                    <a:pt x="57" y="387"/>
                  </a:lnTo>
                  <a:lnTo>
                    <a:pt x="75" y="379"/>
                  </a:lnTo>
                  <a:lnTo>
                    <a:pt x="93" y="372"/>
                  </a:lnTo>
                  <a:lnTo>
                    <a:pt x="110" y="362"/>
                  </a:lnTo>
                  <a:lnTo>
                    <a:pt x="127" y="352"/>
                  </a:lnTo>
                  <a:lnTo>
                    <a:pt x="142" y="341"/>
                  </a:lnTo>
                  <a:lnTo>
                    <a:pt x="142" y="341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76" y="314"/>
                  </a:lnTo>
                  <a:lnTo>
                    <a:pt x="194" y="297"/>
                  </a:lnTo>
                  <a:lnTo>
                    <a:pt x="194" y="297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205" y="285"/>
                  </a:lnTo>
                  <a:lnTo>
                    <a:pt x="205" y="285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15" y="271"/>
                  </a:lnTo>
                  <a:lnTo>
                    <a:pt x="215" y="271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35" y="241"/>
                  </a:lnTo>
                  <a:lnTo>
                    <a:pt x="235" y="241"/>
                  </a:lnTo>
                  <a:lnTo>
                    <a:pt x="238" y="236"/>
                  </a:lnTo>
                  <a:lnTo>
                    <a:pt x="238" y="23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 1245"/>
            <p:cNvSpPr>
              <a:spLocks/>
            </p:cNvSpPr>
            <p:nvPr userDrawn="1"/>
          </p:nvSpPr>
          <p:spPr bwMode="auto">
            <a:xfrm>
              <a:off x="4386659" y="3385025"/>
              <a:ext cx="331787" cy="917576"/>
            </a:xfrm>
            <a:custGeom>
              <a:avLst/>
              <a:gdLst/>
              <a:ahLst/>
              <a:cxnLst>
                <a:cxn ang="0">
                  <a:pos x="89" y="55"/>
                </a:cxn>
                <a:cxn ang="0">
                  <a:pos x="60" y="0"/>
                </a:cxn>
                <a:cxn ang="0">
                  <a:pos x="14" y="151"/>
                </a:cxn>
                <a:cxn ang="0">
                  <a:pos x="10" y="143"/>
                </a:cxn>
                <a:cxn ang="0">
                  <a:pos x="3" y="180"/>
                </a:cxn>
                <a:cxn ang="0">
                  <a:pos x="0" y="220"/>
                </a:cxn>
                <a:cxn ang="0">
                  <a:pos x="6" y="218"/>
                </a:cxn>
                <a:cxn ang="0">
                  <a:pos x="26" y="220"/>
                </a:cxn>
                <a:cxn ang="0">
                  <a:pos x="43" y="229"/>
                </a:cxn>
                <a:cxn ang="0">
                  <a:pos x="57" y="244"/>
                </a:cxn>
                <a:cxn ang="0">
                  <a:pos x="64" y="265"/>
                </a:cxn>
                <a:cxn ang="0">
                  <a:pos x="66" y="278"/>
                </a:cxn>
                <a:cxn ang="0">
                  <a:pos x="61" y="299"/>
                </a:cxn>
                <a:cxn ang="0">
                  <a:pos x="51" y="317"/>
                </a:cxn>
                <a:cxn ang="0">
                  <a:pos x="34" y="328"/>
                </a:cxn>
                <a:cxn ang="0">
                  <a:pos x="25" y="331"/>
                </a:cxn>
                <a:cxn ang="0">
                  <a:pos x="0" y="328"/>
                </a:cxn>
                <a:cxn ang="0">
                  <a:pos x="3" y="358"/>
                </a:cxn>
                <a:cxn ang="0">
                  <a:pos x="14" y="418"/>
                </a:cxn>
                <a:cxn ang="0">
                  <a:pos x="31" y="480"/>
                </a:cxn>
                <a:cxn ang="0">
                  <a:pos x="54" y="544"/>
                </a:cxn>
                <a:cxn ang="0">
                  <a:pos x="75" y="575"/>
                </a:cxn>
                <a:cxn ang="0">
                  <a:pos x="96" y="470"/>
                </a:cxn>
                <a:cxn ang="0">
                  <a:pos x="156" y="544"/>
                </a:cxn>
                <a:cxn ang="0">
                  <a:pos x="209" y="523"/>
                </a:cxn>
                <a:cxn ang="0">
                  <a:pos x="186" y="491"/>
                </a:cxn>
                <a:cxn ang="0">
                  <a:pos x="163" y="451"/>
                </a:cxn>
                <a:cxn ang="0">
                  <a:pos x="137" y="398"/>
                </a:cxn>
                <a:cxn ang="0">
                  <a:pos x="113" y="331"/>
                </a:cxn>
                <a:cxn ang="0">
                  <a:pos x="95" y="252"/>
                </a:cxn>
                <a:cxn ang="0">
                  <a:pos x="84" y="159"/>
                </a:cxn>
                <a:cxn ang="0">
                  <a:pos x="86" y="82"/>
                </a:cxn>
                <a:cxn ang="0">
                  <a:pos x="89" y="55"/>
                </a:cxn>
              </a:cxnLst>
              <a:rect l="0" t="0" r="r" b="b"/>
              <a:pathLst>
                <a:path w="209" h="578">
                  <a:moveTo>
                    <a:pt x="89" y="55"/>
                  </a:moveTo>
                  <a:lnTo>
                    <a:pt x="89" y="5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7" y="76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3" y="18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6" y="218"/>
                  </a:lnTo>
                  <a:lnTo>
                    <a:pt x="6" y="218"/>
                  </a:lnTo>
                  <a:lnTo>
                    <a:pt x="16" y="217"/>
                  </a:lnTo>
                  <a:lnTo>
                    <a:pt x="26" y="220"/>
                  </a:lnTo>
                  <a:lnTo>
                    <a:pt x="35" y="223"/>
                  </a:lnTo>
                  <a:lnTo>
                    <a:pt x="43" y="229"/>
                  </a:lnTo>
                  <a:lnTo>
                    <a:pt x="51" y="236"/>
                  </a:lnTo>
                  <a:lnTo>
                    <a:pt x="57" y="244"/>
                  </a:lnTo>
                  <a:lnTo>
                    <a:pt x="63" y="255"/>
                  </a:lnTo>
                  <a:lnTo>
                    <a:pt x="64" y="265"/>
                  </a:lnTo>
                  <a:lnTo>
                    <a:pt x="64" y="265"/>
                  </a:lnTo>
                  <a:lnTo>
                    <a:pt x="66" y="278"/>
                  </a:lnTo>
                  <a:lnTo>
                    <a:pt x="64" y="288"/>
                  </a:lnTo>
                  <a:lnTo>
                    <a:pt x="61" y="299"/>
                  </a:lnTo>
                  <a:lnTo>
                    <a:pt x="57" y="308"/>
                  </a:lnTo>
                  <a:lnTo>
                    <a:pt x="51" y="317"/>
                  </a:lnTo>
                  <a:lnTo>
                    <a:pt x="43" y="323"/>
                  </a:lnTo>
                  <a:lnTo>
                    <a:pt x="34" y="328"/>
                  </a:lnTo>
                  <a:lnTo>
                    <a:pt x="25" y="331"/>
                  </a:lnTo>
                  <a:lnTo>
                    <a:pt x="25" y="331"/>
                  </a:lnTo>
                  <a:lnTo>
                    <a:pt x="13" y="33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3" y="358"/>
                  </a:lnTo>
                  <a:lnTo>
                    <a:pt x="8" y="387"/>
                  </a:lnTo>
                  <a:lnTo>
                    <a:pt x="14" y="418"/>
                  </a:lnTo>
                  <a:lnTo>
                    <a:pt x="22" y="450"/>
                  </a:lnTo>
                  <a:lnTo>
                    <a:pt x="31" y="480"/>
                  </a:lnTo>
                  <a:lnTo>
                    <a:pt x="42" y="512"/>
                  </a:lnTo>
                  <a:lnTo>
                    <a:pt x="54" y="544"/>
                  </a:lnTo>
                  <a:lnTo>
                    <a:pt x="69" y="578"/>
                  </a:lnTo>
                  <a:lnTo>
                    <a:pt x="75" y="575"/>
                  </a:lnTo>
                  <a:lnTo>
                    <a:pt x="75" y="575"/>
                  </a:lnTo>
                  <a:lnTo>
                    <a:pt x="96" y="470"/>
                  </a:lnTo>
                  <a:lnTo>
                    <a:pt x="96" y="470"/>
                  </a:lnTo>
                  <a:lnTo>
                    <a:pt x="156" y="544"/>
                  </a:lnTo>
                  <a:lnTo>
                    <a:pt x="209" y="523"/>
                  </a:lnTo>
                  <a:lnTo>
                    <a:pt x="209" y="523"/>
                  </a:lnTo>
                  <a:lnTo>
                    <a:pt x="203" y="515"/>
                  </a:lnTo>
                  <a:lnTo>
                    <a:pt x="186" y="491"/>
                  </a:lnTo>
                  <a:lnTo>
                    <a:pt x="176" y="473"/>
                  </a:lnTo>
                  <a:lnTo>
                    <a:pt x="163" y="451"/>
                  </a:lnTo>
                  <a:lnTo>
                    <a:pt x="150" y="427"/>
                  </a:lnTo>
                  <a:lnTo>
                    <a:pt x="137" y="398"/>
                  </a:lnTo>
                  <a:lnTo>
                    <a:pt x="125" y="366"/>
                  </a:lnTo>
                  <a:lnTo>
                    <a:pt x="113" y="331"/>
                  </a:lnTo>
                  <a:lnTo>
                    <a:pt x="102" y="293"/>
                  </a:lnTo>
                  <a:lnTo>
                    <a:pt x="95" y="252"/>
                  </a:lnTo>
                  <a:lnTo>
                    <a:pt x="89" y="206"/>
                  </a:lnTo>
                  <a:lnTo>
                    <a:pt x="84" y="159"/>
                  </a:lnTo>
                  <a:lnTo>
                    <a:pt x="84" y="108"/>
                  </a:lnTo>
                  <a:lnTo>
                    <a:pt x="86" y="82"/>
                  </a:lnTo>
                  <a:lnTo>
                    <a:pt x="89" y="55"/>
                  </a:lnTo>
                  <a:lnTo>
                    <a:pt x="89" y="5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 1246"/>
            <p:cNvSpPr>
              <a:spLocks/>
            </p:cNvSpPr>
            <p:nvPr userDrawn="1"/>
          </p:nvSpPr>
          <p:spPr bwMode="auto">
            <a:xfrm>
              <a:off x="4772415" y="3728807"/>
              <a:ext cx="161925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3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5" y="32"/>
                </a:cxn>
                <a:cxn ang="0">
                  <a:pos x="2" y="43"/>
                </a:cxn>
                <a:cxn ang="0">
                  <a:pos x="0" y="53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5" y="76"/>
                </a:cxn>
                <a:cxn ang="0">
                  <a:pos x="9" y="87"/>
                </a:cxn>
                <a:cxn ang="0">
                  <a:pos x="15" y="96"/>
                </a:cxn>
                <a:cxn ang="0">
                  <a:pos x="23" y="102"/>
                </a:cxn>
                <a:cxn ang="0">
                  <a:pos x="31" y="108"/>
                </a:cxn>
                <a:cxn ang="0">
                  <a:pos x="41" y="113"/>
                </a:cxn>
                <a:cxn ang="0">
                  <a:pos x="50" y="114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7" y="99"/>
                </a:cxn>
                <a:cxn ang="0">
                  <a:pos x="93" y="92"/>
                </a:cxn>
                <a:cxn ang="0">
                  <a:pos x="98" y="81"/>
                </a:cxn>
                <a:cxn ang="0">
                  <a:pos x="101" y="72"/>
                </a:cxn>
                <a:cxn ang="0">
                  <a:pos x="102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7"/>
                </a:cxn>
                <a:cxn ang="0">
                  <a:pos x="93" y="28"/>
                </a:cxn>
                <a:cxn ang="0">
                  <a:pos x="87" y="18"/>
                </a:cxn>
                <a:cxn ang="0">
                  <a:pos x="79" y="11"/>
                </a:cxn>
                <a:cxn ang="0">
                  <a:pos x="72" y="5"/>
                </a:cxn>
                <a:cxn ang="0">
                  <a:pos x="63" y="2"/>
                </a:cxn>
                <a:cxn ang="0">
                  <a:pos x="52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4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5" y="32"/>
                  </a:lnTo>
                  <a:lnTo>
                    <a:pt x="2" y="43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9" y="87"/>
                  </a:lnTo>
                  <a:lnTo>
                    <a:pt x="15" y="96"/>
                  </a:lnTo>
                  <a:lnTo>
                    <a:pt x="23" y="102"/>
                  </a:lnTo>
                  <a:lnTo>
                    <a:pt x="31" y="108"/>
                  </a:lnTo>
                  <a:lnTo>
                    <a:pt x="41" y="113"/>
                  </a:lnTo>
                  <a:lnTo>
                    <a:pt x="50" y="114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7" y="99"/>
                  </a:lnTo>
                  <a:lnTo>
                    <a:pt x="93" y="92"/>
                  </a:lnTo>
                  <a:lnTo>
                    <a:pt x="98" y="81"/>
                  </a:lnTo>
                  <a:lnTo>
                    <a:pt x="101" y="72"/>
                  </a:lnTo>
                  <a:lnTo>
                    <a:pt x="102" y="60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7"/>
                  </a:lnTo>
                  <a:lnTo>
                    <a:pt x="93" y="28"/>
                  </a:lnTo>
                  <a:lnTo>
                    <a:pt x="87" y="18"/>
                  </a:lnTo>
                  <a:lnTo>
                    <a:pt x="79" y="11"/>
                  </a:lnTo>
                  <a:lnTo>
                    <a:pt x="72" y="5"/>
                  </a:lnTo>
                  <a:lnTo>
                    <a:pt x="63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 1247"/>
            <p:cNvSpPr>
              <a:spLocks/>
            </p:cNvSpPr>
            <p:nvPr userDrawn="1"/>
          </p:nvSpPr>
          <p:spPr bwMode="auto">
            <a:xfrm>
              <a:off x="4978753" y="3661674"/>
              <a:ext cx="161925" cy="182563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2" y="8"/>
                </a:cxn>
                <a:cxn ang="0">
                  <a:pos x="15" y="14"/>
                </a:cxn>
                <a:cxn ang="0">
                  <a:pos x="9" y="23"/>
                </a:cxn>
                <a:cxn ang="0">
                  <a:pos x="4" y="32"/>
                </a:cxn>
                <a:cxn ang="0">
                  <a:pos x="1" y="43"/>
                </a:cxn>
                <a:cxn ang="0">
                  <a:pos x="0" y="54"/>
                </a:cxn>
                <a:cxn ang="0">
                  <a:pos x="1" y="66"/>
                </a:cxn>
                <a:cxn ang="0">
                  <a:pos x="1" y="66"/>
                </a:cxn>
                <a:cxn ang="0">
                  <a:pos x="4" y="77"/>
                </a:cxn>
                <a:cxn ang="0">
                  <a:pos x="9" y="87"/>
                </a:cxn>
                <a:cxn ang="0">
                  <a:pos x="15" y="95"/>
                </a:cxn>
                <a:cxn ang="0">
                  <a:pos x="22" y="103"/>
                </a:cxn>
                <a:cxn ang="0">
                  <a:pos x="32" y="109"/>
                </a:cxn>
                <a:cxn ang="0">
                  <a:pos x="41" y="112"/>
                </a:cxn>
                <a:cxn ang="0">
                  <a:pos x="50" y="115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6"/>
                </a:cxn>
                <a:cxn ang="0">
                  <a:pos x="86" y="99"/>
                </a:cxn>
                <a:cxn ang="0">
                  <a:pos x="93" y="90"/>
                </a:cxn>
                <a:cxn ang="0">
                  <a:pos x="97" y="81"/>
                </a:cxn>
                <a:cxn ang="0">
                  <a:pos x="100" y="71"/>
                </a:cxn>
                <a:cxn ang="0">
                  <a:pos x="102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37"/>
                </a:cxn>
                <a:cxn ang="0">
                  <a:pos x="93" y="28"/>
                </a:cxn>
                <a:cxn ang="0">
                  <a:pos x="86" y="19"/>
                </a:cxn>
                <a:cxn ang="0">
                  <a:pos x="79" y="11"/>
                </a:cxn>
                <a:cxn ang="0">
                  <a:pos x="71" y="5"/>
                </a:cxn>
                <a:cxn ang="0">
                  <a:pos x="62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5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2" y="8"/>
                  </a:lnTo>
                  <a:lnTo>
                    <a:pt x="15" y="14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3"/>
                  </a:lnTo>
                  <a:lnTo>
                    <a:pt x="0" y="54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9" y="87"/>
                  </a:lnTo>
                  <a:lnTo>
                    <a:pt x="15" y="95"/>
                  </a:lnTo>
                  <a:lnTo>
                    <a:pt x="22" y="103"/>
                  </a:lnTo>
                  <a:lnTo>
                    <a:pt x="32" y="109"/>
                  </a:lnTo>
                  <a:lnTo>
                    <a:pt x="41" y="112"/>
                  </a:lnTo>
                  <a:lnTo>
                    <a:pt x="50" y="115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6"/>
                  </a:lnTo>
                  <a:lnTo>
                    <a:pt x="86" y="99"/>
                  </a:lnTo>
                  <a:lnTo>
                    <a:pt x="93" y="90"/>
                  </a:lnTo>
                  <a:lnTo>
                    <a:pt x="97" y="81"/>
                  </a:lnTo>
                  <a:lnTo>
                    <a:pt x="100" y="71"/>
                  </a:lnTo>
                  <a:lnTo>
                    <a:pt x="102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9" y="37"/>
                  </a:lnTo>
                  <a:lnTo>
                    <a:pt x="93" y="28"/>
                  </a:lnTo>
                  <a:lnTo>
                    <a:pt x="86" y="19"/>
                  </a:lnTo>
                  <a:lnTo>
                    <a:pt x="79" y="11"/>
                  </a:lnTo>
                  <a:lnTo>
                    <a:pt x="71" y="5"/>
                  </a:lnTo>
                  <a:lnTo>
                    <a:pt x="62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 1248"/>
            <p:cNvSpPr>
              <a:spLocks/>
            </p:cNvSpPr>
            <p:nvPr userDrawn="1"/>
          </p:nvSpPr>
          <p:spPr bwMode="auto">
            <a:xfrm>
              <a:off x="5185643" y="3550086"/>
              <a:ext cx="160337" cy="182562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1" y="3"/>
                </a:cxn>
                <a:cxn ang="0">
                  <a:pos x="21" y="9"/>
                </a:cxn>
                <a:cxn ang="0">
                  <a:pos x="14" y="16"/>
                </a:cxn>
                <a:cxn ang="0">
                  <a:pos x="8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4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7"/>
                </a:cxn>
                <a:cxn ang="0">
                  <a:pos x="8" y="87"/>
                </a:cxn>
                <a:cxn ang="0">
                  <a:pos x="14" y="96"/>
                </a:cxn>
                <a:cxn ang="0">
                  <a:pos x="21" y="104"/>
                </a:cxn>
                <a:cxn ang="0">
                  <a:pos x="31" y="109"/>
                </a:cxn>
                <a:cxn ang="0">
                  <a:pos x="40" y="113"/>
                </a:cxn>
                <a:cxn ang="0">
                  <a:pos x="49" y="115"/>
                </a:cxn>
                <a:cxn ang="0">
                  <a:pos x="60" y="115"/>
                </a:cxn>
                <a:cxn ang="0">
                  <a:pos x="60" y="115"/>
                </a:cxn>
                <a:cxn ang="0">
                  <a:pos x="70" y="112"/>
                </a:cxn>
                <a:cxn ang="0">
                  <a:pos x="78" y="107"/>
                </a:cxn>
                <a:cxn ang="0">
                  <a:pos x="85" y="99"/>
                </a:cxn>
                <a:cxn ang="0">
                  <a:pos x="92" y="92"/>
                </a:cxn>
                <a:cxn ang="0">
                  <a:pos x="98" y="83"/>
                </a:cxn>
                <a:cxn ang="0">
                  <a:pos x="99" y="72"/>
                </a:cxn>
                <a:cxn ang="0">
                  <a:pos x="101" y="61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8"/>
                </a:cxn>
                <a:cxn ang="0">
                  <a:pos x="93" y="28"/>
                </a:cxn>
                <a:cxn ang="0">
                  <a:pos x="87" y="19"/>
                </a:cxn>
                <a:cxn ang="0">
                  <a:pos x="79" y="11"/>
                </a:cxn>
                <a:cxn ang="0">
                  <a:pos x="70" y="6"/>
                </a:cxn>
                <a:cxn ang="0">
                  <a:pos x="61" y="2"/>
                </a:cxn>
                <a:cxn ang="0">
                  <a:pos x="50" y="0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101" h="115">
                  <a:moveTo>
                    <a:pt x="41" y="2"/>
                  </a:moveTo>
                  <a:lnTo>
                    <a:pt x="41" y="2"/>
                  </a:lnTo>
                  <a:lnTo>
                    <a:pt x="31" y="3"/>
                  </a:lnTo>
                  <a:lnTo>
                    <a:pt x="21" y="9"/>
                  </a:lnTo>
                  <a:lnTo>
                    <a:pt x="14" y="16"/>
                  </a:lnTo>
                  <a:lnTo>
                    <a:pt x="8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7"/>
                  </a:lnTo>
                  <a:lnTo>
                    <a:pt x="8" y="87"/>
                  </a:lnTo>
                  <a:lnTo>
                    <a:pt x="14" y="96"/>
                  </a:lnTo>
                  <a:lnTo>
                    <a:pt x="21" y="104"/>
                  </a:lnTo>
                  <a:lnTo>
                    <a:pt x="31" y="109"/>
                  </a:lnTo>
                  <a:lnTo>
                    <a:pt x="40" y="113"/>
                  </a:lnTo>
                  <a:lnTo>
                    <a:pt x="49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70" y="112"/>
                  </a:lnTo>
                  <a:lnTo>
                    <a:pt x="78" y="107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8" y="83"/>
                  </a:lnTo>
                  <a:lnTo>
                    <a:pt x="99" y="72"/>
                  </a:lnTo>
                  <a:lnTo>
                    <a:pt x="101" y="61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8"/>
                  </a:lnTo>
                  <a:lnTo>
                    <a:pt x="93" y="28"/>
                  </a:lnTo>
                  <a:lnTo>
                    <a:pt x="87" y="19"/>
                  </a:lnTo>
                  <a:lnTo>
                    <a:pt x="79" y="11"/>
                  </a:lnTo>
                  <a:lnTo>
                    <a:pt x="70" y="6"/>
                  </a:lnTo>
                  <a:lnTo>
                    <a:pt x="61" y="2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Freeform 1249"/>
            <p:cNvSpPr>
              <a:spLocks/>
            </p:cNvSpPr>
            <p:nvPr userDrawn="1"/>
          </p:nvSpPr>
          <p:spPr bwMode="auto">
            <a:xfrm>
              <a:off x="4554040" y="3734164"/>
              <a:ext cx="158750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3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7"/>
                </a:cxn>
                <a:cxn ang="0">
                  <a:pos x="13" y="96"/>
                </a:cxn>
                <a:cxn ang="0">
                  <a:pos x="21" y="102"/>
                </a:cxn>
                <a:cxn ang="0">
                  <a:pos x="30" y="108"/>
                </a:cxn>
                <a:cxn ang="0">
                  <a:pos x="39" y="113"/>
                </a:cxn>
                <a:cxn ang="0">
                  <a:pos x="50" y="114"/>
                </a:cxn>
                <a:cxn ang="0">
                  <a:pos x="59" y="113"/>
                </a:cxn>
                <a:cxn ang="0">
                  <a:pos x="59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6" y="99"/>
                </a:cxn>
                <a:cxn ang="0">
                  <a:pos x="92" y="92"/>
                </a:cxn>
                <a:cxn ang="0">
                  <a:pos x="97" y="81"/>
                </a:cxn>
                <a:cxn ang="0">
                  <a:pos x="100" y="72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7" y="37"/>
                </a:cxn>
                <a:cxn ang="0">
                  <a:pos x="92" y="28"/>
                </a:cxn>
                <a:cxn ang="0">
                  <a:pos x="86" y="18"/>
                </a:cxn>
                <a:cxn ang="0">
                  <a:pos x="79" y="11"/>
                </a:cxn>
                <a:cxn ang="0">
                  <a:pos x="70" y="5"/>
                </a:cxn>
                <a:cxn ang="0">
                  <a:pos x="60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0" h="114">
                  <a:moveTo>
                    <a:pt x="41" y="0"/>
                  </a:moveTo>
                  <a:lnTo>
                    <a:pt x="41" y="0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7"/>
                  </a:lnTo>
                  <a:lnTo>
                    <a:pt x="13" y="96"/>
                  </a:lnTo>
                  <a:lnTo>
                    <a:pt x="21" y="102"/>
                  </a:lnTo>
                  <a:lnTo>
                    <a:pt x="30" y="108"/>
                  </a:lnTo>
                  <a:lnTo>
                    <a:pt x="39" y="113"/>
                  </a:lnTo>
                  <a:lnTo>
                    <a:pt x="50" y="114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97" y="81"/>
                  </a:lnTo>
                  <a:lnTo>
                    <a:pt x="100" y="72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7" y="37"/>
                  </a:lnTo>
                  <a:lnTo>
                    <a:pt x="92" y="28"/>
                  </a:lnTo>
                  <a:lnTo>
                    <a:pt x="86" y="18"/>
                  </a:lnTo>
                  <a:lnTo>
                    <a:pt x="79" y="11"/>
                  </a:lnTo>
                  <a:lnTo>
                    <a:pt x="70" y="5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Freeform 1250"/>
            <p:cNvSpPr>
              <a:spLocks/>
            </p:cNvSpPr>
            <p:nvPr userDrawn="1"/>
          </p:nvSpPr>
          <p:spPr bwMode="auto">
            <a:xfrm>
              <a:off x="4328699" y="3731915"/>
              <a:ext cx="57150" cy="171450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1" y="62"/>
                </a:cxn>
                <a:cxn ang="0">
                  <a:pos x="3" y="71"/>
                </a:cxn>
                <a:cxn ang="0">
                  <a:pos x="6" y="79"/>
                </a:cxn>
                <a:cxn ang="0">
                  <a:pos x="9" y="85"/>
                </a:cxn>
                <a:cxn ang="0">
                  <a:pos x="14" y="91"/>
                </a:cxn>
                <a:cxn ang="0">
                  <a:pos x="20" y="97"/>
                </a:cxn>
                <a:cxn ang="0">
                  <a:pos x="24" y="102"/>
                </a:cxn>
                <a:cxn ang="0">
                  <a:pos x="30" y="105"/>
                </a:cxn>
                <a:cxn ang="0">
                  <a:pos x="36" y="108"/>
                </a:cxn>
                <a:cxn ang="0">
                  <a:pos x="36" y="108"/>
                </a:cxn>
                <a:cxn ang="0">
                  <a:pos x="35" y="80"/>
                </a:cxn>
                <a:cxn ang="0">
                  <a:pos x="35" y="53"/>
                </a:cxn>
                <a:cxn ang="0">
                  <a:pos x="35" y="26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7" y="3"/>
                </a:cxn>
                <a:cxn ang="0">
                  <a:pos x="20" y="9"/>
                </a:cxn>
                <a:cxn ang="0">
                  <a:pos x="14" y="15"/>
                </a:cxn>
                <a:cxn ang="0">
                  <a:pos x="7" y="22"/>
                </a:cxn>
                <a:cxn ang="0">
                  <a:pos x="4" y="32"/>
                </a:cxn>
                <a:cxn ang="0">
                  <a:pos x="1" y="42"/>
                </a:cxn>
                <a:cxn ang="0">
                  <a:pos x="0" y="51"/>
                </a:cxn>
                <a:cxn ang="0">
                  <a:pos x="1" y="62"/>
                </a:cxn>
                <a:cxn ang="0">
                  <a:pos x="1" y="62"/>
                </a:cxn>
              </a:cxnLst>
              <a:rect l="0" t="0" r="r" b="b"/>
              <a:pathLst>
                <a:path w="36" h="108">
                  <a:moveTo>
                    <a:pt x="1" y="62"/>
                  </a:moveTo>
                  <a:lnTo>
                    <a:pt x="1" y="62"/>
                  </a:lnTo>
                  <a:lnTo>
                    <a:pt x="3" y="71"/>
                  </a:lnTo>
                  <a:lnTo>
                    <a:pt x="6" y="79"/>
                  </a:lnTo>
                  <a:lnTo>
                    <a:pt x="9" y="85"/>
                  </a:lnTo>
                  <a:lnTo>
                    <a:pt x="14" y="91"/>
                  </a:lnTo>
                  <a:lnTo>
                    <a:pt x="20" y="97"/>
                  </a:lnTo>
                  <a:lnTo>
                    <a:pt x="24" y="102"/>
                  </a:lnTo>
                  <a:lnTo>
                    <a:pt x="30" y="105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5" y="80"/>
                  </a:lnTo>
                  <a:lnTo>
                    <a:pt x="35" y="53"/>
                  </a:lnTo>
                  <a:lnTo>
                    <a:pt x="35" y="2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7" y="3"/>
                  </a:lnTo>
                  <a:lnTo>
                    <a:pt x="20" y="9"/>
                  </a:lnTo>
                  <a:lnTo>
                    <a:pt x="14" y="15"/>
                  </a:lnTo>
                  <a:lnTo>
                    <a:pt x="7" y="22"/>
                  </a:lnTo>
                  <a:lnTo>
                    <a:pt x="4" y="32"/>
                  </a:lnTo>
                  <a:lnTo>
                    <a:pt x="1" y="42"/>
                  </a:lnTo>
                  <a:lnTo>
                    <a:pt x="0" y="51"/>
                  </a:lnTo>
                  <a:lnTo>
                    <a:pt x="1" y="62"/>
                  </a:lnTo>
                  <a:lnTo>
                    <a:pt x="1" y="6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1251"/>
            <p:cNvSpPr>
              <a:spLocks/>
            </p:cNvSpPr>
            <p:nvPr userDrawn="1"/>
          </p:nvSpPr>
          <p:spPr bwMode="auto">
            <a:xfrm>
              <a:off x="4382556" y="3728054"/>
              <a:ext cx="106363" cy="180975"/>
            </a:xfrm>
            <a:custGeom>
              <a:avLst/>
              <a:gdLst/>
              <a:ahLst/>
              <a:cxnLst>
                <a:cxn ang="0">
                  <a:pos x="65" y="48"/>
                </a:cxn>
                <a:cxn ang="0">
                  <a:pos x="65" y="48"/>
                </a:cxn>
                <a:cxn ang="0">
                  <a:pos x="64" y="38"/>
                </a:cxn>
                <a:cxn ang="0">
                  <a:pos x="58" y="27"/>
                </a:cxn>
                <a:cxn ang="0">
                  <a:pos x="52" y="19"/>
                </a:cxn>
                <a:cxn ang="0">
                  <a:pos x="44" y="12"/>
                </a:cxn>
                <a:cxn ang="0">
                  <a:pos x="36" y="6"/>
                </a:cxn>
                <a:cxn ang="0">
                  <a:pos x="27" y="3"/>
                </a:cxn>
                <a:cxn ang="0">
                  <a:pos x="17" y="0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9"/>
                </a:cxn>
                <a:cxn ang="0">
                  <a:pos x="0" y="56"/>
                </a:cxn>
                <a:cxn ang="0">
                  <a:pos x="0" y="83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4" y="114"/>
                </a:cxn>
                <a:cxn ang="0">
                  <a:pos x="26" y="114"/>
                </a:cxn>
                <a:cxn ang="0">
                  <a:pos x="26" y="114"/>
                </a:cxn>
                <a:cxn ang="0">
                  <a:pos x="35" y="111"/>
                </a:cxn>
                <a:cxn ang="0">
                  <a:pos x="44" y="106"/>
                </a:cxn>
                <a:cxn ang="0">
                  <a:pos x="52" y="100"/>
                </a:cxn>
                <a:cxn ang="0">
                  <a:pos x="58" y="91"/>
                </a:cxn>
                <a:cxn ang="0">
                  <a:pos x="62" y="82"/>
                </a:cxn>
                <a:cxn ang="0">
                  <a:pos x="65" y="71"/>
                </a:cxn>
                <a:cxn ang="0">
                  <a:pos x="67" y="61"/>
                </a:cxn>
                <a:cxn ang="0">
                  <a:pos x="65" y="48"/>
                </a:cxn>
                <a:cxn ang="0">
                  <a:pos x="65" y="48"/>
                </a:cxn>
              </a:cxnLst>
              <a:rect l="0" t="0" r="r" b="b"/>
              <a:pathLst>
                <a:path w="67" h="114">
                  <a:moveTo>
                    <a:pt x="65" y="48"/>
                  </a:moveTo>
                  <a:lnTo>
                    <a:pt x="65" y="48"/>
                  </a:lnTo>
                  <a:lnTo>
                    <a:pt x="64" y="38"/>
                  </a:lnTo>
                  <a:lnTo>
                    <a:pt x="58" y="27"/>
                  </a:lnTo>
                  <a:lnTo>
                    <a:pt x="52" y="19"/>
                  </a:lnTo>
                  <a:lnTo>
                    <a:pt x="44" y="12"/>
                  </a:lnTo>
                  <a:lnTo>
                    <a:pt x="36" y="6"/>
                  </a:lnTo>
                  <a:lnTo>
                    <a:pt x="27" y="3"/>
                  </a:lnTo>
                  <a:lnTo>
                    <a:pt x="1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9"/>
                  </a:lnTo>
                  <a:lnTo>
                    <a:pt x="0" y="56"/>
                  </a:lnTo>
                  <a:lnTo>
                    <a:pt x="0" y="83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4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35" y="111"/>
                  </a:lnTo>
                  <a:lnTo>
                    <a:pt x="44" y="106"/>
                  </a:lnTo>
                  <a:lnTo>
                    <a:pt x="52" y="100"/>
                  </a:lnTo>
                  <a:lnTo>
                    <a:pt x="58" y="91"/>
                  </a:lnTo>
                  <a:lnTo>
                    <a:pt x="62" y="82"/>
                  </a:lnTo>
                  <a:lnTo>
                    <a:pt x="65" y="71"/>
                  </a:lnTo>
                  <a:lnTo>
                    <a:pt x="67" y="61"/>
                  </a:lnTo>
                  <a:lnTo>
                    <a:pt x="65" y="48"/>
                  </a:lnTo>
                  <a:lnTo>
                    <a:pt x="65" y="48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1" name="组合 84"/>
          <p:cNvGrpSpPr>
            <a:grpSpLocks/>
          </p:cNvGrpSpPr>
          <p:nvPr userDrawn="1"/>
        </p:nvGrpSpPr>
        <p:grpSpPr bwMode="auto">
          <a:xfrm>
            <a:off x="7680325" y="1500188"/>
            <a:ext cx="1035050" cy="1431925"/>
            <a:chOff x="7699398" y="4130680"/>
            <a:chExt cx="1035050" cy="1431925"/>
          </a:xfrm>
        </p:grpSpPr>
        <p:sp>
          <p:nvSpPr>
            <p:cNvPr id="102" name="Freeform 1167"/>
            <p:cNvSpPr>
              <a:spLocks/>
            </p:cNvSpPr>
            <p:nvPr userDrawn="1"/>
          </p:nvSpPr>
          <p:spPr bwMode="auto">
            <a:xfrm>
              <a:off x="7699398" y="4130680"/>
              <a:ext cx="1035050" cy="1431925"/>
            </a:xfrm>
            <a:custGeom>
              <a:avLst/>
              <a:gdLst/>
              <a:ahLst/>
              <a:cxnLst>
                <a:cxn ang="0">
                  <a:pos x="646" y="580"/>
                </a:cxn>
                <a:cxn ang="0">
                  <a:pos x="638" y="623"/>
                </a:cxn>
                <a:cxn ang="0">
                  <a:pos x="626" y="664"/>
                </a:cxn>
                <a:cxn ang="0">
                  <a:pos x="612" y="701"/>
                </a:cxn>
                <a:cxn ang="0">
                  <a:pos x="577" y="765"/>
                </a:cxn>
                <a:cxn ang="0">
                  <a:pos x="533" y="817"/>
                </a:cxn>
                <a:cxn ang="0">
                  <a:pos x="481" y="856"/>
                </a:cxn>
                <a:cxn ang="0">
                  <a:pos x="425" y="884"/>
                </a:cxn>
                <a:cxn ang="0">
                  <a:pos x="364" y="899"/>
                </a:cxn>
                <a:cxn ang="0">
                  <a:pos x="300" y="900"/>
                </a:cxn>
                <a:cxn ang="0">
                  <a:pos x="268" y="897"/>
                </a:cxn>
                <a:cxn ang="0">
                  <a:pos x="207" y="882"/>
                </a:cxn>
                <a:cxn ang="0">
                  <a:pos x="151" y="853"/>
                </a:cxn>
                <a:cxn ang="0">
                  <a:pos x="102" y="814"/>
                </a:cxn>
                <a:cxn ang="0">
                  <a:pos x="61" y="762"/>
                </a:cxn>
                <a:cxn ang="0">
                  <a:pos x="29" y="701"/>
                </a:cxn>
                <a:cxn ang="0">
                  <a:pos x="7" y="631"/>
                </a:cxn>
                <a:cxn ang="0">
                  <a:pos x="0" y="553"/>
                </a:cxn>
                <a:cxn ang="0">
                  <a:pos x="6" y="468"/>
                </a:cxn>
                <a:cxn ang="0">
                  <a:pos x="14" y="424"/>
                </a:cxn>
                <a:cxn ang="0">
                  <a:pos x="39" y="334"/>
                </a:cxn>
                <a:cxn ang="0">
                  <a:pos x="78" y="250"/>
                </a:cxn>
                <a:cxn ang="0">
                  <a:pos x="125" y="172"/>
                </a:cxn>
                <a:cxn ang="0">
                  <a:pos x="180" y="104"/>
                </a:cxn>
                <a:cxn ang="0">
                  <a:pos x="225" y="62"/>
                </a:cxn>
                <a:cxn ang="0">
                  <a:pos x="256" y="40"/>
                </a:cxn>
                <a:cxn ang="0">
                  <a:pos x="288" y="23"/>
                </a:cxn>
                <a:cxn ang="0">
                  <a:pos x="320" y="9"/>
                </a:cxn>
                <a:cxn ang="0">
                  <a:pos x="352" y="1"/>
                </a:cxn>
                <a:cxn ang="0">
                  <a:pos x="384" y="0"/>
                </a:cxn>
                <a:cxn ang="0">
                  <a:pos x="400" y="1"/>
                </a:cxn>
                <a:cxn ang="0">
                  <a:pos x="431" y="9"/>
                </a:cxn>
                <a:cxn ang="0">
                  <a:pos x="460" y="24"/>
                </a:cxn>
                <a:cxn ang="0">
                  <a:pos x="489" y="44"/>
                </a:cxn>
                <a:cxn ang="0">
                  <a:pos x="515" y="70"/>
                </a:cxn>
                <a:cxn ang="0">
                  <a:pos x="539" y="99"/>
                </a:cxn>
                <a:cxn ang="0">
                  <a:pos x="562" y="134"/>
                </a:cxn>
                <a:cxn ang="0">
                  <a:pos x="600" y="212"/>
                </a:cxn>
                <a:cxn ang="0">
                  <a:pos x="627" y="300"/>
                </a:cxn>
                <a:cxn ang="0">
                  <a:pos x="646" y="393"/>
                </a:cxn>
                <a:cxn ang="0">
                  <a:pos x="652" y="489"/>
                </a:cxn>
                <a:cxn ang="0">
                  <a:pos x="646" y="580"/>
                </a:cxn>
              </a:cxnLst>
              <a:rect l="0" t="0" r="r" b="b"/>
              <a:pathLst>
                <a:path w="652" h="902">
                  <a:moveTo>
                    <a:pt x="646" y="580"/>
                  </a:moveTo>
                  <a:lnTo>
                    <a:pt x="646" y="580"/>
                  </a:lnTo>
                  <a:lnTo>
                    <a:pt x="643" y="603"/>
                  </a:lnTo>
                  <a:lnTo>
                    <a:pt x="638" y="623"/>
                  </a:lnTo>
                  <a:lnTo>
                    <a:pt x="632" y="644"/>
                  </a:lnTo>
                  <a:lnTo>
                    <a:pt x="626" y="664"/>
                  </a:lnTo>
                  <a:lnTo>
                    <a:pt x="620" y="683"/>
                  </a:lnTo>
                  <a:lnTo>
                    <a:pt x="612" y="701"/>
                  </a:lnTo>
                  <a:lnTo>
                    <a:pt x="595" y="734"/>
                  </a:lnTo>
                  <a:lnTo>
                    <a:pt x="577" y="765"/>
                  </a:lnTo>
                  <a:lnTo>
                    <a:pt x="556" y="792"/>
                  </a:lnTo>
                  <a:lnTo>
                    <a:pt x="533" y="817"/>
                  </a:lnTo>
                  <a:lnTo>
                    <a:pt x="507" y="838"/>
                  </a:lnTo>
                  <a:lnTo>
                    <a:pt x="481" y="856"/>
                  </a:lnTo>
                  <a:lnTo>
                    <a:pt x="454" y="872"/>
                  </a:lnTo>
                  <a:lnTo>
                    <a:pt x="425" y="884"/>
                  </a:lnTo>
                  <a:lnTo>
                    <a:pt x="394" y="893"/>
                  </a:lnTo>
                  <a:lnTo>
                    <a:pt x="364" y="899"/>
                  </a:lnTo>
                  <a:lnTo>
                    <a:pt x="332" y="902"/>
                  </a:lnTo>
                  <a:lnTo>
                    <a:pt x="300" y="900"/>
                  </a:lnTo>
                  <a:lnTo>
                    <a:pt x="268" y="897"/>
                  </a:lnTo>
                  <a:lnTo>
                    <a:pt x="268" y="897"/>
                  </a:lnTo>
                  <a:lnTo>
                    <a:pt x="237" y="891"/>
                  </a:lnTo>
                  <a:lnTo>
                    <a:pt x="207" y="882"/>
                  </a:lnTo>
                  <a:lnTo>
                    <a:pt x="178" y="870"/>
                  </a:lnTo>
                  <a:lnTo>
                    <a:pt x="151" y="853"/>
                  </a:lnTo>
                  <a:lnTo>
                    <a:pt x="125" y="835"/>
                  </a:lnTo>
                  <a:lnTo>
                    <a:pt x="102" y="814"/>
                  </a:lnTo>
                  <a:lnTo>
                    <a:pt x="79" y="789"/>
                  </a:lnTo>
                  <a:lnTo>
                    <a:pt x="61" y="762"/>
                  </a:lnTo>
                  <a:lnTo>
                    <a:pt x="42" y="733"/>
                  </a:lnTo>
                  <a:lnTo>
                    <a:pt x="29" y="701"/>
                  </a:lnTo>
                  <a:lnTo>
                    <a:pt x="17" y="667"/>
                  </a:lnTo>
                  <a:lnTo>
                    <a:pt x="7" y="631"/>
                  </a:lnTo>
                  <a:lnTo>
                    <a:pt x="3" y="593"/>
                  </a:lnTo>
                  <a:lnTo>
                    <a:pt x="0" y="553"/>
                  </a:lnTo>
                  <a:lnTo>
                    <a:pt x="1" y="512"/>
                  </a:lnTo>
                  <a:lnTo>
                    <a:pt x="6" y="468"/>
                  </a:lnTo>
                  <a:lnTo>
                    <a:pt x="6" y="468"/>
                  </a:lnTo>
                  <a:lnTo>
                    <a:pt x="14" y="424"/>
                  </a:lnTo>
                  <a:lnTo>
                    <a:pt x="26" y="378"/>
                  </a:lnTo>
                  <a:lnTo>
                    <a:pt x="39" y="334"/>
                  </a:lnTo>
                  <a:lnTo>
                    <a:pt x="58" y="291"/>
                  </a:lnTo>
                  <a:lnTo>
                    <a:pt x="78" y="250"/>
                  </a:lnTo>
                  <a:lnTo>
                    <a:pt x="100" y="209"/>
                  </a:lnTo>
                  <a:lnTo>
                    <a:pt x="125" y="172"/>
                  </a:lnTo>
                  <a:lnTo>
                    <a:pt x="152" y="136"/>
                  </a:lnTo>
                  <a:lnTo>
                    <a:pt x="180" y="104"/>
                  </a:lnTo>
                  <a:lnTo>
                    <a:pt x="210" y="76"/>
                  </a:lnTo>
                  <a:lnTo>
                    <a:pt x="225" y="62"/>
                  </a:lnTo>
                  <a:lnTo>
                    <a:pt x="240" y="52"/>
                  </a:lnTo>
                  <a:lnTo>
                    <a:pt x="256" y="40"/>
                  </a:lnTo>
                  <a:lnTo>
                    <a:pt x="271" y="30"/>
                  </a:lnTo>
                  <a:lnTo>
                    <a:pt x="288" y="23"/>
                  </a:lnTo>
                  <a:lnTo>
                    <a:pt x="303" y="15"/>
                  </a:lnTo>
                  <a:lnTo>
                    <a:pt x="320" y="9"/>
                  </a:lnTo>
                  <a:lnTo>
                    <a:pt x="335" y="4"/>
                  </a:lnTo>
                  <a:lnTo>
                    <a:pt x="352" y="1"/>
                  </a:lnTo>
                  <a:lnTo>
                    <a:pt x="368" y="0"/>
                  </a:lnTo>
                  <a:lnTo>
                    <a:pt x="384" y="0"/>
                  </a:lnTo>
                  <a:lnTo>
                    <a:pt x="400" y="1"/>
                  </a:lnTo>
                  <a:lnTo>
                    <a:pt x="400" y="1"/>
                  </a:lnTo>
                  <a:lnTo>
                    <a:pt x="416" y="4"/>
                  </a:lnTo>
                  <a:lnTo>
                    <a:pt x="431" y="9"/>
                  </a:lnTo>
                  <a:lnTo>
                    <a:pt x="446" y="17"/>
                  </a:lnTo>
                  <a:lnTo>
                    <a:pt x="460" y="24"/>
                  </a:lnTo>
                  <a:lnTo>
                    <a:pt x="475" y="33"/>
                  </a:lnTo>
                  <a:lnTo>
                    <a:pt x="489" y="44"/>
                  </a:lnTo>
                  <a:lnTo>
                    <a:pt x="503" y="56"/>
                  </a:lnTo>
                  <a:lnTo>
                    <a:pt x="515" y="70"/>
                  </a:lnTo>
                  <a:lnTo>
                    <a:pt x="527" y="84"/>
                  </a:lnTo>
                  <a:lnTo>
                    <a:pt x="539" y="99"/>
                  </a:lnTo>
                  <a:lnTo>
                    <a:pt x="550" y="116"/>
                  </a:lnTo>
                  <a:lnTo>
                    <a:pt x="562" y="134"/>
                  </a:lnTo>
                  <a:lnTo>
                    <a:pt x="582" y="171"/>
                  </a:lnTo>
                  <a:lnTo>
                    <a:pt x="600" y="212"/>
                  </a:lnTo>
                  <a:lnTo>
                    <a:pt x="615" y="254"/>
                  </a:lnTo>
                  <a:lnTo>
                    <a:pt x="627" y="300"/>
                  </a:lnTo>
                  <a:lnTo>
                    <a:pt x="638" y="346"/>
                  </a:lnTo>
                  <a:lnTo>
                    <a:pt x="646" y="393"/>
                  </a:lnTo>
                  <a:lnTo>
                    <a:pt x="650" y="442"/>
                  </a:lnTo>
                  <a:lnTo>
                    <a:pt x="652" y="489"/>
                  </a:lnTo>
                  <a:lnTo>
                    <a:pt x="650" y="536"/>
                  </a:lnTo>
                  <a:lnTo>
                    <a:pt x="646" y="580"/>
                  </a:lnTo>
                  <a:lnTo>
                    <a:pt x="646" y="580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Freeform 1168"/>
            <p:cNvSpPr>
              <a:spLocks/>
            </p:cNvSpPr>
            <p:nvPr userDrawn="1"/>
          </p:nvSpPr>
          <p:spPr bwMode="auto">
            <a:xfrm>
              <a:off x="7766073" y="5281617"/>
              <a:ext cx="211138" cy="220663"/>
            </a:xfrm>
            <a:custGeom>
              <a:avLst/>
              <a:gdLst/>
              <a:ahLst/>
              <a:cxnLst>
                <a:cxn ang="0">
                  <a:pos x="92" y="19"/>
                </a:cxn>
                <a:cxn ang="0">
                  <a:pos x="92" y="19"/>
                </a:cxn>
                <a:cxn ang="0">
                  <a:pos x="81" y="12"/>
                </a:cxn>
                <a:cxn ang="0">
                  <a:pos x="71" y="6"/>
                </a:cxn>
                <a:cxn ang="0">
                  <a:pos x="58" y="3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22" y="0"/>
                </a:cxn>
                <a:cxn ang="0">
                  <a:pos x="11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23"/>
                </a:cxn>
                <a:cxn ang="0">
                  <a:pos x="10" y="23"/>
                </a:cxn>
                <a:cxn ang="0">
                  <a:pos x="22" y="20"/>
                </a:cxn>
                <a:cxn ang="0">
                  <a:pos x="36" y="20"/>
                </a:cxn>
                <a:cxn ang="0">
                  <a:pos x="51" y="23"/>
                </a:cxn>
                <a:cxn ang="0">
                  <a:pos x="66" y="28"/>
                </a:cxn>
                <a:cxn ang="0">
                  <a:pos x="66" y="28"/>
                </a:cxn>
                <a:cxn ang="0">
                  <a:pos x="83" y="37"/>
                </a:cxn>
                <a:cxn ang="0">
                  <a:pos x="95" y="46"/>
                </a:cxn>
                <a:cxn ang="0">
                  <a:pos x="104" y="58"/>
                </a:cxn>
                <a:cxn ang="0">
                  <a:pos x="112" y="70"/>
                </a:cxn>
                <a:cxn ang="0">
                  <a:pos x="115" y="84"/>
                </a:cxn>
                <a:cxn ang="0">
                  <a:pos x="115" y="98"/>
                </a:cxn>
                <a:cxn ang="0">
                  <a:pos x="113" y="113"/>
                </a:cxn>
                <a:cxn ang="0">
                  <a:pos x="110" y="125"/>
                </a:cxn>
                <a:cxn ang="0">
                  <a:pos x="110" y="125"/>
                </a:cxn>
                <a:cxn ang="0">
                  <a:pos x="109" y="128"/>
                </a:cxn>
                <a:cxn ang="0">
                  <a:pos x="109" y="128"/>
                </a:cxn>
                <a:cxn ang="0">
                  <a:pos x="127" y="139"/>
                </a:cxn>
                <a:cxn ang="0">
                  <a:pos x="127" y="139"/>
                </a:cxn>
                <a:cxn ang="0">
                  <a:pos x="130" y="128"/>
                </a:cxn>
                <a:cxn ang="0">
                  <a:pos x="131" y="116"/>
                </a:cxn>
                <a:cxn ang="0">
                  <a:pos x="131" y="116"/>
                </a:cxn>
                <a:cxn ang="0">
                  <a:pos x="133" y="101"/>
                </a:cxn>
                <a:cxn ang="0">
                  <a:pos x="133" y="87"/>
                </a:cxn>
                <a:cxn ang="0">
                  <a:pos x="130" y="73"/>
                </a:cxn>
                <a:cxn ang="0">
                  <a:pos x="125" y="60"/>
                </a:cxn>
                <a:cxn ang="0">
                  <a:pos x="119" y="49"/>
                </a:cxn>
                <a:cxn ang="0">
                  <a:pos x="112" y="37"/>
                </a:cxn>
                <a:cxn ang="0">
                  <a:pos x="103" y="28"/>
                </a:cxn>
                <a:cxn ang="0">
                  <a:pos x="92" y="19"/>
                </a:cxn>
                <a:cxn ang="0">
                  <a:pos x="92" y="19"/>
                </a:cxn>
              </a:cxnLst>
              <a:rect l="0" t="0" r="r" b="b"/>
              <a:pathLst>
                <a:path w="133" h="139">
                  <a:moveTo>
                    <a:pt x="92" y="19"/>
                  </a:moveTo>
                  <a:lnTo>
                    <a:pt x="92" y="19"/>
                  </a:lnTo>
                  <a:lnTo>
                    <a:pt x="81" y="12"/>
                  </a:lnTo>
                  <a:lnTo>
                    <a:pt x="71" y="6"/>
                  </a:lnTo>
                  <a:lnTo>
                    <a:pt x="58" y="3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51" y="23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83" y="37"/>
                  </a:lnTo>
                  <a:lnTo>
                    <a:pt x="95" y="46"/>
                  </a:lnTo>
                  <a:lnTo>
                    <a:pt x="104" y="58"/>
                  </a:lnTo>
                  <a:lnTo>
                    <a:pt x="112" y="70"/>
                  </a:lnTo>
                  <a:lnTo>
                    <a:pt x="115" y="84"/>
                  </a:lnTo>
                  <a:lnTo>
                    <a:pt x="115" y="98"/>
                  </a:lnTo>
                  <a:lnTo>
                    <a:pt x="113" y="113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09" y="128"/>
                  </a:lnTo>
                  <a:lnTo>
                    <a:pt x="109" y="128"/>
                  </a:lnTo>
                  <a:lnTo>
                    <a:pt x="127" y="139"/>
                  </a:lnTo>
                  <a:lnTo>
                    <a:pt x="127" y="139"/>
                  </a:lnTo>
                  <a:lnTo>
                    <a:pt x="130" y="128"/>
                  </a:lnTo>
                  <a:lnTo>
                    <a:pt x="131" y="116"/>
                  </a:lnTo>
                  <a:lnTo>
                    <a:pt x="131" y="116"/>
                  </a:lnTo>
                  <a:lnTo>
                    <a:pt x="133" y="101"/>
                  </a:lnTo>
                  <a:lnTo>
                    <a:pt x="133" y="87"/>
                  </a:lnTo>
                  <a:lnTo>
                    <a:pt x="130" y="73"/>
                  </a:lnTo>
                  <a:lnTo>
                    <a:pt x="125" y="60"/>
                  </a:lnTo>
                  <a:lnTo>
                    <a:pt x="119" y="49"/>
                  </a:lnTo>
                  <a:lnTo>
                    <a:pt x="112" y="37"/>
                  </a:lnTo>
                  <a:lnTo>
                    <a:pt x="103" y="28"/>
                  </a:lnTo>
                  <a:lnTo>
                    <a:pt x="92" y="19"/>
                  </a:lnTo>
                  <a:lnTo>
                    <a:pt x="92" y="1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Freeform 1169"/>
            <p:cNvSpPr>
              <a:spLocks/>
            </p:cNvSpPr>
            <p:nvPr userDrawn="1"/>
          </p:nvSpPr>
          <p:spPr bwMode="auto">
            <a:xfrm>
              <a:off x="7727973" y="5192717"/>
              <a:ext cx="26988" cy="3651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14" y="14"/>
                </a:cxn>
                <a:cxn ang="0">
                  <a:pos x="17" y="9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7" h="23">
                  <a:moveTo>
                    <a:pt x="15" y="0"/>
                  </a:moveTo>
                  <a:lnTo>
                    <a:pt x="15" y="0"/>
                  </a:lnTo>
                  <a:lnTo>
                    <a:pt x="9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14" y="14"/>
                  </a:lnTo>
                  <a:lnTo>
                    <a:pt x="17" y="9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Freeform 1170"/>
            <p:cNvSpPr>
              <a:spLocks/>
            </p:cNvSpPr>
            <p:nvPr userDrawn="1"/>
          </p:nvSpPr>
          <p:spPr bwMode="auto">
            <a:xfrm>
              <a:off x="7810523" y="5356230"/>
              <a:ext cx="73025" cy="873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9" y="17"/>
                </a:cxn>
                <a:cxn ang="0">
                  <a:pos x="9" y="17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29" y="39"/>
                </a:cxn>
                <a:cxn ang="0">
                  <a:pos x="46" y="55"/>
                </a:cxn>
                <a:cxn ang="0">
                  <a:pos x="46" y="55"/>
                </a:cxn>
                <a:cxn ang="0">
                  <a:pos x="46" y="43"/>
                </a:cxn>
                <a:cxn ang="0">
                  <a:pos x="44" y="34"/>
                </a:cxn>
                <a:cxn ang="0">
                  <a:pos x="41" y="25"/>
                </a:cxn>
                <a:cxn ang="0">
                  <a:pos x="36" y="16"/>
                </a:cxn>
                <a:cxn ang="0">
                  <a:pos x="36" y="16"/>
                </a:cxn>
                <a:cxn ang="0">
                  <a:pos x="30" y="8"/>
                </a:cxn>
                <a:cxn ang="0">
                  <a:pos x="23" y="4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6" h="55">
                  <a:moveTo>
                    <a:pt x="8" y="0"/>
                  </a:moveTo>
                  <a:lnTo>
                    <a:pt x="8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9" y="39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6" y="43"/>
                  </a:lnTo>
                  <a:lnTo>
                    <a:pt x="44" y="34"/>
                  </a:lnTo>
                  <a:lnTo>
                    <a:pt x="41" y="25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0" y="8"/>
                  </a:lnTo>
                  <a:lnTo>
                    <a:pt x="23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Freeform 1171"/>
            <p:cNvSpPr>
              <a:spLocks/>
            </p:cNvSpPr>
            <p:nvPr userDrawn="1"/>
          </p:nvSpPr>
          <p:spPr bwMode="auto">
            <a:xfrm>
              <a:off x="8262961" y="4130680"/>
              <a:ext cx="195262" cy="207962"/>
            </a:xfrm>
            <a:custGeom>
              <a:avLst/>
              <a:gdLst/>
              <a:ahLst/>
              <a:cxnLst>
                <a:cxn ang="0">
                  <a:pos x="53" y="128"/>
                </a:cxn>
                <a:cxn ang="0">
                  <a:pos x="71" y="131"/>
                </a:cxn>
                <a:cxn ang="0">
                  <a:pos x="88" y="126"/>
                </a:cxn>
                <a:cxn ang="0">
                  <a:pos x="103" y="117"/>
                </a:cxn>
                <a:cxn ang="0">
                  <a:pos x="116" y="102"/>
                </a:cxn>
                <a:cxn ang="0">
                  <a:pos x="119" y="94"/>
                </a:cxn>
                <a:cxn ang="0">
                  <a:pos x="123" y="78"/>
                </a:cxn>
                <a:cxn ang="0">
                  <a:pos x="122" y="62"/>
                </a:cxn>
                <a:cxn ang="0">
                  <a:pos x="112" y="44"/>
                </a:cxn>
                <a:cxn ang="0">
                  <a:pos x="106" y="36"/>
                </a:cxn>
                <a:cxn ang="0">
                  <a:pos x="91" y="29"/>
                </a:cxn>
                <a:cxn ang="0">
                  <a:pos x="84" y="29"/>
                </a:cxn>
                <a:cxn ang="0">
                  <a:pos x="73" y="35"/>
                </a:cxn>
                <a:cxn ang="0">
                  <a:pos x="67" y="49"/>
                </a:cxn>
                <a:cxn ang="0">
                  <a:pos x="67" y="50"/>
                </a:cxn>
                <a:cxn ang="0">
                  <a:pos x="68" y="53"/>
                </a:cxn>
                <a:cxn ang="0">
                  <a:pos x="73" y="55"/>
                </a:cxn>
                <a:cxn ang="0">
                  <a:pos x="79" y="50"/>
                </a:cxn>
                <a:cxn ang="0">
                  <a:pos x="87" y="44"/>
                </a:cxn>
                <a:cxn ang="0">
                  <a:pos x="91" y="55"/>
                </a:cxn>
                <a:cxn ang="0">
                  <a:pos x="99" y="75"/>
                </a:cxn>
                <a:cxn ang="0">
                  <a:pos x="100" y="90"/>
                </a:cxn>
                <a:cxn ang="0">
                  <a:pos x="100" y="94"/>
                </a:cxn>
                <a:cxn ang="0">
                  <a:pos x="99" y="96"/>
                </a:cxn>
                <a:cxn ang="0">
                  <a:pos x="90" y="105"/>
                </a:cxn>
                <a:cxn ang="0">
                  <a:pos x="79" y="107"/>
                </a:cxn>
                <a:cxn ang="0">
                  <a:pos x="64" y="107"/>
                </a:cxn>
                <a:cxn ang="0">
                  <a:pos x="52" y="100"/>
                </a:cxn>
                <a:cxn ang="0">
                  <a:pos x="39" y="90"/>
                </a:cxn>
                <a:cxn ang="0">
                  <a:pos x="35" y="81"/>
                </a:cxn>
                <a:cxn ang="0">
                  <a:pos x="29" y="62"/>
                </a:cxn>
                <a:cxn ang="0">
                  <a:pos x="29" y="44"/>
                </a:cxn>
                <a:cxn ang="0">
                  <a:pos x="35" y="26"/>
                </a:cxn>
                <a:cxn ang="0">
                  <a:pos x="39" y="18"/>
                </a:cxn>
                <a:cxn ang="0">
                  <a:pos x="59" y="4"/>
                </a:cxn>
                <a:cxn ang="0">
                  <a:pos x="45" y="1"/>
                </a:cxn>
                <a:cxn ang="0">
                  <a:pos x="26" y="0"/>
                </a:cxn>
                <a:cxn ang="0">
                  <a:pos x="20" y="6"/>
                </a:cxn>
                <a:cxn ang="0">
                  <a:pos x="9" y="20"/>
                </a:cxn>
                <a:cxn ang="0">
                  <a:pos x="3" y="35"/>
                </a:cxn>
                <a:cxn ang="0">
                  <a:pos x="0" y="64"/>
                </a:cxn>
                <a:cxn ang="0">
                  <a:pos x="1" y="76"/>
                </a:cxn>
                <a:cxn ang="0">
                  <a:pos x="10" y="97"/>
                </a:cxn>
                <a:cxn ang="0">
                  <a:pos x="26" y="114"/>
                </a:cxn>
                <a:cxn ang="0">
                  <a:pos x="44" y="125"/>
                </a:cxn>
                <a:cxn ang="0">
                  <a:pos x="53" y="128"/>
                </a:cxn>
              </a:cxnLst>
              <a:rect l="0" t="0" r="r" b="b"/>
              <a:pathLst>
                <a:path w="123" h="131">
                  <a:moveTo>
                    <a:pt x="53" y="128"/>
                  </a:moveTo>
                  <a:lnTo>
                    <a:pt x="53" y="128"/>
                  </a:lnTo>
                  <a:lnTo>
                    <a:pt x="62" y="129"/>
                  </a:lnTo>
                  <a:lnTo>
                    <a:pt x="71" y="131"/>
                  </a:lnTo>
                  <a:lnTo>
                    <a:pt x="80" y="129"/>
                  </a:lnTo>
                  <a:lnTo>
                    <a:pt x="88" y="126"/>
                  </a:lnTo>
                  <a:lnTo>
                    <a:pt x="96" y="122"/>
                  </a:lnTo>
                  <a:lnTo>
                    <a:pt x="103" y="117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9" y="94"/>
                  </a:lnTo>
                  <a:lnTo>
                    <a:pt x="122" y="85"/>
                  </a:lnTo>
                  <a:lnTo>
                    <a:pt x="123" y="78"/>
                  </a:lnTo>
                  <a:lnTo>
                    <a:pt x="123" y="70"/>
                  </a:lnTo>
                  <a:lnTo>
                    <a:pt x="122" y="62"/>
                  </a:lnTo>
                  <a:lnTo>
                    <a:pt x="119" y="56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06" y="36"/>
                  </a:lnTo>
                  <a:lnTo>
                    <a:pt x="99" y="32"/>
                  </a:lnTo>
                  <a:lnTo>
                    <a:pt x="91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3" y="35"/>
                  </a:lnTo>
                  <a:lnTo>
                    <a:pt x="70" y="41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50"/>
                  </a:lnTo>
                  <a:lnTo>
                    <a:pt x="68" y="53"/>
                  </a:lnTo>
                  <a:lnTo>
                    <a:pt x="68" y="53"/>
                  </a:lnTo>
                  <a:lnTo>
                    <a:pt x="70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9" y="50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94" y="64"/>
                  </a:lnTo>
                  <a:lnTo>
                    <a:pt x="99" y="75"/>
                  </a:lnTo>
                  <a:lnTo>
                    <a:pt x="100" y="85"/>
                  </a:lnTo>
                  <a:lnTo>
                    <a:pt x="100" y="90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6" y="102"/>
                  </a:lnTo>
                  <a:lnTo>
                    <a:pt x="90" y="105"/>
                  </a:lnTo>
                  <a:lnTo>
                    <a:pt x="90" y="105"/>
                  </a:lnTo>
                  <a:lnTo>
                    <a:pt x="79" y="107"/>
                  </a:lnTo>
                  <a:lnTo>
                    <a:pt x="71" y="107"/>
                  </a:lnTo>
                  <a:lnTo>
                    <a:pt x="64" y="107"/>
                  </a:lnTo>
                  <a:lnTo>
                    <a:pt x="56" y="104"/>
                  </a:lnTo>
                  <a:lnTo>
                    <a:pt x="52" y="100"/>
                  </a:lnTo>
                  <a:lnTo>
                    <a:pt x="47" y="97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5" y="81"/>
                  </a:lnTo>
                  <a:lnTo>
                    <a:pt x="32" y="72"/>
                  </a:lnTo>
                  <a:lnTo>
                    <a:pt x="29" y="62"/>
                  </a:lnTo>
                  <a:lnTo>
                    <a:pt x="29" y="53"/>
                  </a:lnTo>
                  <a:lnTo>
                    <a:pt x="29" y="44"/>
                  </a:lnTo>
                  <a:lnTo>
                    <a:pt x="32" y="35"/>
                  </a:lnTo>
                  <a:lnTo>
                    <a:pt x="35" y="26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8" y="11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12"/>
                  </a:lnTo>
                  <a:lnTo>
                    <a:pt x="9" y="20"/>
                  </a:lnTo>
                  <a:lnTo>
                    <a:pt x="6" y="27"/>
                  </a:lnTo>
                  <a:lnTo>
                    <a:pt x="3" y="35"/>
                  </a:lnTo>
                  <a:lnTo>
                    <a:pt x="1" y="4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4" y="87"/>
                  </a:lnTo>
                  <a:lnTo>
                    <a:pt x="10" y="97"/>
                  </a:lnTo>
                  <a:lnTo>
                    <a:pt x="17" y="107"/>
                  </a:lnTo>
                  <a:lnTo>
                    <a:pt x="26" y="114"/>
                  </a:lnTo>
                  <a:lnTo>
                    <a:pt x="33" y="120"/>
                  </a:lnTo>
                  <a:lnTo>
                    <a:pt x="44" y="125"/>
                  </a:lnTo>
                  <a:lnTo>
                    <a:pt x="53" y="128"/>
                  </a:lnTo>
                  <a:lnTo>
                    <a:pt x="53" y="128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Freeform 1172"/>
            <p:cNvSpPr>
              <a:spLocks/>
            </p:cNvSpPr>
            <p:nvPr userDrawn="1"/>
          </p:nvSpPr>
          <p:spPr bwMode="auto">
            <a:xfrm>
              <a:off x="8156598" y="4148142"/>
              <a:ext cx="46038" cy="66675"/>
            </a:xfrm>
            <a:custGeom>
              <a:avLst/>
              <a:gdLst/>
              <a:ahLst/>
              <a:cxnLst>
                <a:cxn ang="0">
                  <a:pos x="29" y="1"/>
                </a:cxn>
                <a:cxn ang="0">
                  <a:pos x="29" y="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" y="2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12"/>
                </a:cxn>
                <a:cxn ang="0">
                  <a:pos x="29" y="1"/>
                </a:cxn>
                <a:cxn ang="0">
                  <a:pos x="29" y="1"/>
                </a:cxn>
              </a:cxnLst>
              <a:rect l="0" t="0" r="r" b="b"/>
              <a:pathLst>
                <a:path w="29" h="42">
                  <a:moveTo>
                    <a:pt x="29" y="1"/>
                  </a:move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6" y="9"/>
                  </a:lnTo>
                  <a:lnTo>
                    <a:pt x="6" y="9"/>
                  </a:lnTo>
                  <a:lnTo>
                    <a:pt x="1" y="2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12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Freeform 1173"/>
            <p:cNvSpPr>
              <a:spLocks/>
            </p:cNvSpPr>
            <p:nvPr userDrawn="1"/>
          </p:nvSpPr>
          <p:spPr bwMode="auto">
            <a:xfrm>
              <a:off x="8158186" y="4200530"/>
              <a:ext cx="392112" cy="252412"/>
            </a:xfrm>
            <a:custGeom>
              <a:avLst/>
              <a:gdLst/>
              <a:ahLst/>
              <a:cxnLst>
                <a:cxn ang="0">
                  <a:pos x="22" y="101"/>
                </a:cxn>
                <a:cxn ang="0">
                  <a:pos x="22" y="101"/>
                </a:cxn>
                <a:cxn ang="0">
                  <a:pos x="31" y="116"/>
                </a:cxn>
                <a:cxn ang="0">
                  <a:pos x="43" y="128"/>
                </a:cxn>
                <a:cxn ang="0">
                  <a:pos x="55" y="140"/>
                </a:cxn>
                <a:cxn ang="0">
                  <a:pos x="70" y="148"/>
                </a:cxn>
                <a:cxn ang="0">
                  <a:pos x="86" y="154"/>
                </a:cxn>
                <a:cxn ang="0">
                  <a:pos x="104" y="157"/>
                </a:cxn>
                <a:cxn ang="0">
                  <a:pos x="121" y="159"/>
                </a:cxn>
                <a:cxn ang="0">
                  <a:pos x="140" y="157"/>
                </a:cxn>
                <a:cxn ang="0">
                  <a:pos x="140" y="157"/>
                </a:cxn>
                <a:cxn ang="0">
                  <a:pos x="160" y="151"/>
                </a:cxn>
                <a:cxn ang="0">
                  <a:pos x="180" y="143"/>
                </a:cxn>
                <a:cxn ang="0">
                  <a:pos x="197" y="133"/>
                </a:cxn>
                <a:cxn ang="0">
                  <a:pos x="212" y="120"/>
                </a:cxn>
                <a:cxn ang="0">
                  <a:pos x="224" y="107"/>
                </a:cxn>
                <a:cxn ang="0">
                  <a:pos x="235" y="90"/>
                </a:cxn>
                <a:cxn ang="0">
                  <a:pos x="242" y="72"/>
                </a:cxn>
                <a:cxn ang="0">
                  <a:pos x="247" y="53"/>
                </a:cxn>
                <a:cxn ang="0">
                  <a:pos x="247" y="53"/>
                </a:cxn>
                <a:cxn ang="0">
                  <a:pos x="247" y="50"/>
                </a:cxn>
                <a:cxn ang="0">
                  <a:pos x="247" y="50"/>
                </a:cxn>
                <a:cxn ang="0">
                  <a:pos x="230" y="29"/>
                </a:cxn>
                <a:cxn ang="0">
                  <a:pos x="230" y="29"/>
                </a:cxn>
                <a:cxn ang="0">
                  <a:pos x="229" y="47"/>
                </a:cxn>
                <a:cxn ang="0">
                  <a:pos x="224" y="63"/>
                </a:cxn>
                <a:cxn ang="0">
                  <a:pos x="224" y="63"/>
                </a:cxn>
                <a:cxn ang="0">
                  <a:pos x="217" y="79"/>
                </a:cxn>
                <a:cxn ang="0">
                  <a:pos x="206" y="95"/>
                </a:cxn>
                <a:cxn ang="0">
                  <a:pos x="192" y="107"/>
                </a:cxn>
                <a:cxn ang="0">
                  <a:pos x="185" y="113"/>
                </a:cxn>
                <a:cxn ang="0">
                  <a:pos x="175" y="117"/>
                </a:cxn>
                <a:cxn ang="0">
                  <a:pos x="168" y="120"/>
                </a:cxn>
                <a:cxn ang="0">
                  <a:pos x="157" y="125"/>
                </a:cxn>
                <a:cxn ang="0">
                  <a:pos x="148" y="127"/>
                </a:cxn>
                <a:cxn ang="0">
                  <a:pos x="137" y="128"/>
                </a:cxn>
                <a:cxn ang="0">
                  <a:pos x="127" y="128"/>
                </a:cxn>
                <a:cxn ang="0">
                  <a:pos x="116" y="127"/>
                </a:cxn>
                <a:cxn ang="0">
                  <a:pos x="105" y="125"/>
                </a:cxn>
                <a:cxn ang="0">
                  <a:pos x="93" y="120"/>
                </a:cxn>
                <a:cxn ang="0">
                  <a:pos x="93" y="120"/>
                </a:cxn>
                <a:cxn ang="0">
                  <a:pos x="79" y="114"/>
                </a:cxn>
                <a:cxn ang="0">
                  <a:pos x="67" y="107"/>
                </a:cxn>
                <a:cxn ang="0">
                  <a:pos x="55" y="96"/>
                </a:cxn>
                <a:cxn ang="0">
                  <a:pos x="46" y="84"/>
                </a:cxn>
                <a:cxn ang="0">
                  <a:pos x="37" y="70"/>
                </a:cxn>
                <a:cxn ang="0">
                  <a:pos x="31" y="56"/>
                </a:cxn>
                <a:cxn ang="0">
                  <a:pos x="26" y="40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3" y="1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3" y="46"/>
                </a:cxn>
                <a:cxn ang="0">
                  <a:pos x="8" y="64"/>
                </a:cxn>
                <a:cxn ang="0">
                  <a:pos x="14" y="82"/>
                </a:cxn>
                <a:cxn ang="0">
                  <a:pos x="22" y="101"/>
                </a:cxn>
                <a:cxn ang="0">
                  <a:pos x="22" y="101"/>
                </a:cxn>
              </a:cxnLst>
              <a:rect l="0" t="0" r="r" b="b"/>
              <a:pathLst>
                <a:path w="247" h="159">
                  <a:moveTo>
                    <a:pt x="22" y="101"/>
                  </a:moveTo>
                  <a:lnTo>
                    <a:pt x="22" y="101"/>
                  </a:lnTo>
                  <a:lnTo>
                    <a:pt x="31" y="116"/>
                  </a:lnTo>
                  <a:lnTo>
                    <a:pt x="43" y="128"/>
                  </a:lnTo>
                  <a:lnTo>
                    <a:pt x="55" y="140"/>
                  </a:lnTo>
                  <a:lnTo>
                    <a:pt x="70" y="148"/>
                  </a:lnTo>
                  <a:lnTo>
                    <a:pt x="86" y="154"/>
                  </a:lnTo>
                  <a:lnTo>
                    <a:pt x="104" y="157"/>
                  </a:lnTo>
                  <a:lnTo>
                    <a:pt x="121" y="159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60" y="151"/>
                  </a:lnTo>
                  <a:lnTo>
                    <a:pt x="180" y="143"/>
                  </a:lnTo>
                  <a:lnTo>
                    <a:pt x="197" y="133"/>
                  </a:lnTo>
                  <a:lnTo>
                    <a:pt x="212" y="120"/>
                  </a:lnTo>
                  <a:lnTo>
                    <a:pt x="224" y="107"/>
                  </a:lnTo>
                  <a:lnTo>
                    <a:pt x="235" y="90"/>
                  </a:lnTo>
                  <a:lnTo>
                    <a:pt x="242" y="72"/>
                  </a:lnTo>
                  <a:lnTo>
                    <a:pt x="247" y="53"/>
                  </a:lnTo>
                  <a:lnTo>
                    <a:pt x="247" y="53"/>
                  </a:lnTo>
                  <a:lnTo>
                    <a:pt x="247" y="50"/>
                  </a:lnTo>
                  <a:lnTo>
                    <a:pt x="247" y="50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29" y="47"/>
                  </a:lnTo>
                  <a:lnTo>
                    <a:pt x="224" y="63"/>
                  </a:lnTo>
                  <a:lnTo>
                    <a:pt x="224" y="63"/>
                  </a:lnTo>
                  <a:lnTo>
                    <a:pt x="217" y="79"/>
                  </a:lnTo>
                  <a:lnTo>
                    <a:pt x="206" y="95"/>
                  </a:lnTo>
                  <a:lnTo>
                    <a:pt x="192" y="107"/>
                  </a:lnTo>
                  <a:lnTo>
                    <a:pt x="185" y="113"/>
                  </a:lnTo>
                  <a:lnTo>
                    <a:pt x="175" y="117"/>
                  </a:lnTo>
                  <a:lnTo>
                    <a:pt x="168" y="120"/>
                  </a:lnTo>
                  <a:lnTo>
                    <a:pt x="157" y="125"/>
                  </a:lnTo>
                  <a:lnTo>
                    <a:pt x="148" y="127"/>
                  </a:lnTo>
                  <a:lnTo>
                    <a:pt x="137" y="128"/>
                  </a:lnTo>
                  <a:lnTo>
                    <a:pt x="127" y="128"/>
                  </a:lnTo>
                  <a:lnTo>
                    <a:pt x="116" y="127"/>
                  </a:lnTo>
                  <a:lnTo>
                    <a:pt x="105" y="125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79" y="114"/>
                  </a:lnTo>
                  <a:lnTo>
                    <a:pt x="67" y="107"/>
                  </a:lnTo>
                  <a:lnTo>
                    <a:pt x="55" y="96"/>
                  </a:lnTo>
                  <a:lnTo>
                    <a:pt x="46" y="84"/>
                  </a:lnTo>
                  <a:lnTo>
                    <a:pt x="37" y="70"/>
                  </a:lnTo>
                  <a:lnTo>
                    <a:pt x="31" y="56"/>
                  </a:lnTo>
                  <a:lnTo>
                    <a:pt x="26" y="40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3" y="1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6"/>
                  </a:lnTo>
                  <a:lnTo>
                    <a:pt x="8" y="64"/>
                  </a:lnTo>
                  <a:lnTo>
                    <a:pt x="14" y="82"/>
                  </a:lnTo>
                  <a:lnTo>
                    <a:pt x="22" y="101"/>
                  </a:lnTo>
                  <a:lnTo>
                    <a:pt x="22" y="10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1174"/>
            <p:cNvSpPr>
              <a:spLocks/>
            </p:cNvSpPr>
            <p:nvPr userDrawn="1"/>
          </p:nvSpPr>
          <p:spPr bwMode="auto">
            <a:xfrm>
              <a:off x="7943873" y="4559305"/>
              <a:ext cx="427038" cy="587375"/>
            </a:xfrm>
            <a:custGeom>
              <a:avLst/>
              <a:gdLst/>
              <a:ahLst/>
              <a:cxnLst>
                <a:cxn ang="0">
                  <a:pos x="268" y="141"/>
                </a:cxn>
                <a:cxn ang="0">
                  <a:pos x="245" y="77"/>
                </a:cxn>
                <a:cxn ang="0">
                  <a:pos x="201" y="29"/>
                </a:cxn>
                <a:cxn ang="0">
                  <a:pos x="161" y="9"/>
                </a:cxn>
                <a:cxn ang="0">
                  <a:pos x="100" y="0"/>
                </a:cxn>
                <a:cxn ang="0">
                  <a:pos x="42" y="10"/>
                </a:cxn>
                <a:cxn ang="0">
                  <a:pos x="18" y="47"/>
                </a:cxn>
                <a:cxn ang="0">
                  <a:pos x="4" y="123"/>
                </a:cxn>
                <a:cxn ang="0">
                  <a:pos x="0" y="214"/>
                </a:cxn>
                <a:cxn ang="0">
                  <a:pos x="33" y="237"/>
                </a:cxn>
                <a:cxn ang="0">
                  <a:pos x="70" y="246"/>
                </a:cxn>
                <a:cxn ang="0">
                  <a:pos x="114" y="242"/>
                </a:cxn>
                <a:cxn ang="0">
                  <a:pos x="149" y="216"/>
                </a:cxn>
                <a:cxn ang="0">
                  <a:pos x="164" y="190"/>
                </a:cxn>
                <a:cxn ang="0">
                  <a:pos x="170" y="149"/>
                </a:cxn>
                <a:cxn ang="0">
                  <a:pos x="160" y="114"/>
                </a:cxn>
                <a:cxn ang="0">
                  <a:pos x="147" y="97"/>
                </a:cxn>
                <a:cxn ang="0">
                  <a:pos x="128" y="82"/>
                </a:cxn>
                <a:cxn ang="0">
                  <a:pos x="108" y="76"/>
                </a:cxn>
                <a:cxn ang="0">
                  <a:pos x="96" y="77"/>
                </a:cxn>
                <a:cxn ang="0">
                  <a:pos x="76" y="100"/>
                </a:cxn>
                <a:cxn ang="0">
                  <a:pos x="73" y="118"/>
                </a:cxn>
                <a:cxn ang="0">
                  <a:pos x="76" y="123"/>
                </a:cxn>
                <a:cxn ang="0">
                  <a:pos x="83" y="123"/>
                </a:cxn>
                <a:cxn ang="0">
                  <a:pos x="105" y="102"/>
                </a:cxn>
                <a:cxn ang="0">
                  <a:pos x="114" y="118"/>
                </a:cxn>
                <a:cxn ang="0">
                  <a:pos x="137" y="166"/>
                </a:cxn>
                <a:cxn ang="0">
                  <a:pos x="137" y="181"/>
                </a:cxn>
                <a:cxn ang="0">
                  <a:pos x="135" y="189"/>
                </a:cxn>
                <a:cxn ang="0">
                  <a:pos x="123" y="199"/>
                </a:cxn>
                <a:cxn ang="0">
                  <a:pos x="94" y="208"/>
                </a:cxn>
                <a:cxn ang="0">
                  <a:pos x="59" y="202"/>
                </a:cxn>
                <a:cxn ang="0">
                  <a:pos x="38" y="187"/>
                </a:cxn>
                <a:cxn ang="0">
                  <a:pos x="21" y="161"/>
                </a:cxn>
                <a:cxn ang="0">
                  <a:pos x="10" y="115"/>
                </a:cxn>
                <a:cxn ang="0">
                  <a:pos x="21" y="71"/>
                </a:cxn>
                <a:cxn ang="0">
                  <a:pos x="41" y="50"/>
                </a:cxn>
                <a:cxn ang="0">
                  <a:pos x="83" y="35"/>
                </a:cxn>
                <a:cxn ang="0">
                  <a:pos x="141" y="39"/>
                </a:cxn>
                <a:cxn ang="0">
                  <a:pos x="170" y="48"/>
                </a:cxn>
                <a:cxn ang="0">
                  <a:pos x="202" y="70"/>
                </a:cxn>
                <a:cxn ang="0">
                  <a:pos x="224" y="97"/>
                </a:cxn>
                <a:cxn ang="0">
                  <a:pos x="236" y="129"/>
                </a:cxn>
                <a:cxn ang="0">
                  <a:pos x="239" y="164"/>
                </a:cxn>
                <a:cxn ang="0">
                  <a:pos x="231" y="202"/>
                </a:cxn>
                <a:cxn ang="0">
                  <a:pos x="213" y="242"/>
                </a:cxn>
                <a:cxn ang="0">
                  <a:pos x="182" y="277"/>
                </a:cxn>
                <a:cxn ang="0">
                  <a:pos x="143" y="303"/>
                </a:cxn>
                <a:cxn ang="0">
                  <a:pos x="94" y="317"/>
                </a:cxn>
                <a:cxn ang="0">
                  <a:pos x="38" y="314"/>
                </a:cxn>
                <a:cxn ang="0">
                  <a:pos x="10" y="304"/>
                </a:cxn>
                <a:cxn ang="0">
                  <a:pos x="19" y="344"/>
                </a:cxn>
                <a:cxn ang="0">
                  <a:pos x="50" y="370"/>
                </a:cxn>
                <a:cxn ang="0">
                  <a:pos x="122" y="359"/>
                </a:cxn>
                <a:cxn ang="0">
                  <a:pos x="154" y="347"/>
                </a:cxn>
                <a:cxn ang="0">
                  <a:pos x="196" y="320"/>
                </a:cxn>
                <a:cxn ang="0">
                  <a:pos x="230" y="285"/>
                </a:cxn>
                <a:cxn ang="0">
                  <a:pos x="254" y="243"/>
                </a:cxn>
                <a:cxn ang="0">
                  <a:pos x="268" y="198"/>
                </a:cxn>
                <a:cxn ang="0">
                  <a:pos x="269" y="166"/>
                </a:cxn>
              </a:cxnLst>
              <a:rect l="0" t="0" r="r" b="b"/>
              <a:pathLst>
                <a:path w="269" h="370">
                  <a:moveTo>
                    <a:pt x="269" y="166"/>
                  </a:moveTo>
                  <a:lnTo>
                    <a:pt x="269" y="166"/>
                  </a:lnTo>
                  <a:lnTo>
                    <a:pt x="268" y="141"/>
                  </a:lnTo>
                  <a:lnTo>
                    <a:pt x="263" y="118"/>
                  </a:lnTo>
                  <a:lnTo>
                    <a:pt x="256" y="97"/>
                  </a:lnTo>
                  <a:lnTo>
                    <a:pt x="245" y="77"/>
                  </a:lnTo>
                  <a:lnTo>
                    <a:pt x="233" y="59"/>
                  </a:lnTo>
                  <a:lnTo>
                    <a:pt x="218" y="42"/>
                  </a:lnTo>
                  <a:lnTo>
                    <a:pt x="201" y="29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61" y="9"/>
                  </a:lnTo>
                  <a:lnTo>
                    <a:pt x="141" y="4"/>
                  </a:lnTo>
                  <a:lnTo>
                    <a:pt x="122" y="0"/>
                  </a:lnTo>
                  <a:lnTo>
                    <a:pt x="100" y="0"/>
                  </a:lnTo>
                  <a:lnTo>
                    <a:pt x="80" y="1"/>
                  </a:lnTo>
                  <a:lnTo>
                    <a:pt x="62" y="4"/>
                  </a:lnTo>
                  <a:lnTo>
                    <a:pt x="42" y="1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18" y="47"/>
                  </a:lnTo>
                  <a:lnTo>
                    <a:pt x="12" y="73"/>
                  </a:lnTo>
                  <a:lnTo>
                    <a:pt x="7" y="99"/>
                  </a:lnTo>
                  <a:lnTo>
                    <a:pt x="4" y="123"/>
                  </a:lnTo>
                  <a:lnTo>
                    <a:pt x="1" y="147"/>
                  </a:lnTo>
                  <a:lnTo>
                    <a:pt x="0" y="170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16" y="227"/>
                  </a:lnTo>
                  <a:lnTo>
                    <a:pt x="33" y="237"/>
                  </a:lnTo>
                  <a:lnTo>
                    <a:pt x="51" y="243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85" y="248"/>
                  </a:lnTo>
                  <a:lnTo>
                    <a:pt x="100" y="246"/>
                  </a:lnTo>
                  <a:lnTo>
                    <a:pt x="114" y="242"/>
                  </a:lnTo>
                  <a:lnTo>
                    <a:pt x="128" y="236"/>
                  </a:lnTo>
                  <a:lnTo>
                    <a:pt x="138" y="227"/>
                  </a:lnTo>
                  <a:lnTo>
                    <a:pt x="149" y="216"/>
                  </a:lnTo>
                  <a:lnTo>
                    <a:pt x="158" y="204"/>
                  </a:lnTo>
                  <a:lnTo>
                    <a:pt x="164" y="190"/>
                  </a:lnTo>
                  <a:lnTo>
                    <a:pt x="164" y="190"/>
                  </a:lnTo>
                  <a:lnTo>
                    <a:pt x="169" y="175"/>
                  </a:lnTo>
                  <a:lnTo>
                    <a:pt x="170" y="161"/>
                  </a:lnTo>
                  <a:lnTo>
                    <a:pt x="170" y="149"/>
                  </a:lnTo>
                  <a:lnTo>
                    <a:pt x="169" y="135"/>
                  </a:lnTo>
                  <a:lnTo>
                    <a:pt x="164" y="125"/>
                  </a:lnTo>
                  <a:lnTo>
                    <a:pt x="160" y="114"/>
                  </a:lnTo>
                  <a:lnTo>
                    <a:pt x="154" y="105"/>
                  </a:lnTo>
                  <a:lnTo>
                    <a:pt x="147" y="97"/>
                  </a:lnTo>
                  <a:lnTo>
                    <a:pt x="147" y="97"/>
                  </a:lnTo>
                  <a:lnTo>
                    <a:pt x="140" y="91"/>
                  </a:lnTo>
                  <a:lnTo>
                    <a:pt x="134" y="85"/>
                  </a:lnTo>
                  <a:lnTo>
                    <a:pt x="128" y="82"/>
                  </a:lnTo>
                  <a:lnTo>
                    <a:pt x="120" y="79"/>
                  </a:lnTo>
                  <a:lnTo>
                    <a:pt x="114" y="77"/>
                  </a:lnTo>
                  <a:lnTo>
                    <a:pt x="108" y="76"/>
                  </a:lnTo>
                  <a:lnTo>
                    <a:pt x="100" y="76"/>
                  </a:lnTo>
                  <a:lnTo>
                    <a:pt x="96" y="77"/>
                  </a:lnTo>
                  <a:lnTo>
                    <a:pt x="96" y="77"/>
                  </a:lnTo>
                  <a:lnTo>
                    <a:pt x="86" y="82"/>
                  </a:lnTo>
                  <a:lnTo>
                    <a:pt x="80" y="91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8"/>
                  </a:lnTo>
                  <a:lnTo>
                    <a:pt x="74" y="120"/>
                  </a:lnTo>
                  <a:lnTo>
                    <a:pt x="76" y="123"/>
                  </a:lnTo>
                  <a:lnTo>
                    <a:pt x="76" y="123"/>
                  </a:lnTo>
                  <a:lnTo>
                    <a:pt x="79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8" y="120"/>
                  </a:lnTo>
                  <a:lnTo>
                    <a:pt x="94" y="114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22" y="132"/>
                  </a:lnTo>
                  <a:lnTo>
                    <a:pt x="131" y="149"/>
                  </a:lnTo>
                  <a:lnTo>
                    <a:pt x="137" y="166"/>
                  </a:lnTo>
                  <a:lnTo>
                    <a:pt x="138" y="173"/>
                  </a:lnTo>
                  <a:lnTo>
                    <a:pt x="137" y="181"/>
                  </a:lnTo>
                  <a:lnTo>
                    <a:pt x="137" y="181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9"/>
                  </a:lnTo>
                  <a:lnTo>
                    <a:pt x="132" y="193"/>
                  </a:lnTo>
                  <a:lnTo>
                    <a:pt x="128" y="196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08" y="205"/>
                  </a:lnTo>
                  <a:lnTo>
                    <a:pt x="94" y="208"/>
                  </a:lnTo>
                  <a:lnTo>
                    <a:pt x="80" y="208"/>
                  </a:lnTo>
                  <a:lnTo>
                    <a:pt x="70" y="207"/>
                  </a:lnTo>
                  <a:lnTo>
                    <a:pt x="59" y="202"/>
                  </a:lnTo>
                  <a:lnTo>
                    <a:pt x="51" y="198"/>
                  </a:lnTo>
                  <a:lnTo>
                    <a:pt x="44" y="193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29" y="175"/>
                  </a:lnTo>
                  <a:lnTo>
                    <a:pt x="21" y="161"/>
                  </a:lnTo>
                  <a:lnTo>
                    <a:pt x="15" y="146"/>
                  </a:lnTo>
                  <a:lnTo>
                    <a:pt x="12" y="131"/>
                  </a:lnTo>
                  <a:lnTo>
                    <a:pt x="10" y="115"/>
                  </a:lnTo>
                  <a:lnTo>
                    <a:pt x="12" y="100"/>
                  </a:lnTo>
                  <a:lnTo>
                    <a:pt x="15" y="85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30" y="59"/>
                  </a:lnTo>
                  <a:lnTo>
                    <a:pt x="41" y="50"/>
                  </a:lnTo>
                  <a:lnTo>
                    <a:pt x="53" y="42"/>
                  </a:lnTo>
                  <a:lnTo>
                    <a:pt x="67" y="38"/>
                  </a:lnTo>
                  <a:lnTo>
                    <a:pt x="83" y="35"/>
                  </a:lnTo>
                  <a:lnTo>
                    <a:pt x="102" y="33"/>
                  </a:lnTo>
                  <a:lnTo>
                    <a:pt x="120" y="35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57" y="42"/>
                  </a:lnTo>
                  <a:lnTo>
                    <a:pt x="170" y="48"/>
                  </a:lnTo>
                  <a:lnTo>
                    <a:pt x="182" y="54"/>
                  </a:lnTo>
                  <a:lnTo>
                    <a:pt x="193" y="62"/>
                  </a:lnTo>
                  <a:lnTo>
                    <a:pt x="202" y="70"/>
                  </a:lnTo>
                  <a:lnTo>
                    <a:pt x="211" y="77"/>
                  </a:lnTo>
                  <a:lnTo>
                    <a:pt x="219" y="88"/>
                  </a:lnTo>
                  <a:lnTo>
                    <a:pt x="224" y="97"/>
                  </a:lnTo>
                  <a:lnTo>
                    <a:pt x="230" y="108"/>
                  </a:lnTo>
                  <a:lnTo>
                    <a:pt x="233" y="118"/>
                  </a:lnTo>
                  <a:lnTo>
                    <a:pt x="236" y="129"/>
                  </a:lnTo>
                  <a:lnTo>
                    <a:pt x="237" y="141"/>
                  </a:lnTo>
                  <a:lnTo>
                    <a:pt x="239" y="152"/>
                  </a:lnTo>
                  <a:lnTo>
                    <a:pt x="239" y="164"/>
                  </a:lnTo>
                  <a:lnTo>
                    <a:pt x="236" y="187"/>
                  </a:lnTo>
                  <a:lnTo>
                    <a:pt x="236" y="187"/>
                  </a:lnTo>
                  <a:lnTo>
                    <a:pt x="231" y="202"/>
                  </a:lnTo>
                  <a:lnTo>
                    <a:pt x="227" y="216"/>
                  </a:lnTo>
                  <a:lnTo>
                    <a:pt x="221" y="230"/>
                  </a:lnTo>
                  <a:lnTo>
                    <a:pt x="213" y="242"/>
                  </a:lnTo>
                  <a:lnTo>
                    <a:pt x="204" y="254"/>
                  </a:lnTo>
                  <a:lnTo>
                    <a:pt x="193" y="266"/>
                  </a:lnTo>
                  <a:lnTo>
                    <a:pt x="182" y="277"/>
                  </a:lnTo>
                  <a:lnTo>
                    <a:pt x="170" y="288"/>
                  </a:lnTo>
                  <a:lnTo>
                    <a:pt x="157" y="295"/>
                  </a:lnTo>
                  <a:lnTo>
                    <a:pt x="143" y="303"/>
                  </a:lnTo>
                  <a:lnTo>
                    <a:pt x="128" y="309"/>
                  </a:lnTo>
                  <a:lnTo>
                    <a:pt x="111" y="314"/>
                  </a:lnTo>
                  <a:lnTo>
                    <a:pt x="94" y="317"/>
                  </a:lnTo>
                  <a:lnTo>
                    <a:pt x="76" y="317"/>
                  </a:lnTo>
                  <a:lnTo>
                    <a:pt x="58" y="317"/>
                  </a:lnTo>
                  <a:lnTo>
                    <a:pt x="38" y="314"/>
                  </a:lnTo>
                  <a:lnTo>
                    <a:pt x="38" y="314"/>
                  </a:lnTo>
                  <a:lnTo>
                    <a:pt x="24" y="309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5" y="327"/>
                  </a:lnTo>
                  <a:lnTo>
                    <a:pt x="19" y="344"/>
                  </a:lnTo>
                  <a:lnTo>
                    <a:pt x="27" y="368"/>
                  </a:lnTo>
                  <a:lnTo>
                    <a:pt x="27" y="368"/>
                  </a:lnTo>
                  <a:lnTo>
                    <a:pt x="50" y="370"/>
                  </a:lnTo>
                  <a:lnTo>
                    <a:pt x="73" y="370"/>
                  </a:lnTo>
                  <a:lnTo>
                    <a:pt x="97" y="367"/>
                  </a:lnTo>
                  <a:lnTo>
                    <a:pt x="122" y="359"/>
                  </a:lnTo>
                  <a:lnTo>
                    <a:pt x="122" y="359"/>
                  </a:lnTo>
                  <a:lnTo>
                    <a:pt x="138" y="353"/>
                  </a:lnTo>
                  <a:lnTo>
                    <a:pt x="154" y="347"/>
                  </a:lnTo>
                  <a:lnTo>
                    <a:pt x="169" y="338"/>
                  </a:lnTo>
                  <a:lnTo>
                    <a:pt x="182" y="329"/>
                  </a:lnTo>
                  <a:lnTo>
                    <a:pt x="196" y="320"/>
                  </a:lnTo>
                  <a:lnTo>
                    <a:pt x="208" y="307"/>
                  </a:lnTo>
                  <a:lnTo>
                    <a:pt x="219" y="297"/>
                  </a:lnTo>
                  <a:lnTo>
                    <a:pt x="230" y="285"/>
                  </a:lnTo>
                  <a:lnTo>
                    <a:pt x="239" y="271"/>
                  </a:lnTo>
                  <a:lnTo>
                    <a:pt x="246" y="257"/>
                  </a:lnTo>
                  <a:lnTo>
                    <a:pt x="254" y="243"/>
                  </a:lnTo>
                  <a:lnTo>
                    <a:pt x="260" y="228"/>
                  </a:lnTo>
                  <a:lnTo>
                    <a:pt x="265" y="213"/>
                  </a:lnTo>
                  <a:lnTo>
                    <a:pt x="268" y="198"/>
                  </a:lnTo>
                  <a:lnTo>
                    <a:pt x="269" y="182"/>
                  </a:lnTo>
                  <a:lnTo>
                    <a:pt x="269" y="166"/>
                  </a:lnTo>
                  <a:lnTo>
                    <a:pt x="269" y="166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Freeform 1175"/>
            <p:cNvSpPr>
              <a:spLocks/>
            </p:cNvSpPr>
            <p:nvPr userDrawn="1"/>
          </p:nvSpPr>
          <p:spPr bwMode="auto">
            <a:xfrm>
              <a:off x="7718448" y="4432305"/>
              <a:ext cx="230188" cy="530225"/>
            </a:xfrm>
            <a:custGeom>
              <a:avLst/>
              <a:gdLst/>
              <a:ahLst/>
              <a:cxnLst>
                <a:cxn ang="0">
                  <a:pos x="43" y="250"/>
                </a:cxn>
                <a:cxn ang="0">
                  <a:pos x="43" y="250"/>
                </a:cxn>
                <a:cxn ang="0">
                  <a:pos x="37" y="227"/>
                </a:cxn>
                <a:cxn ang="0">
                  <a:pos x="32" y="206"/>
                </a:cxn>
                <a:cxn ang="0">
                  <a:pos x="32" y="183"/>
                </a:cxn>
                <a:cxn ang="0">
                  <a:pos x="35" y="160"/>
                </a:cxn>
                <a:cxn ang="0">
                  <a:pos x="35" y="160"/>
                </a:cxn>
                <a:cxn ang="0">
                  <a:pos x="38" y="148"/>
                </a:cxn>
                <a:cxn ang="0">
                  <a:pos x="43" y="138"/>
                </a:cxn>
                <a:cxn ang="0">
                  <a:pos x="50" y="127"/>
                </a:cxn>
                <a:cxn ang="0">
                  <a:pos x="58" y="115"/>
                </a:cxn>
                <a:cxn ang="0">
                  <a:pos x="76" y="95"/>
                </a:cxn>
                <a:cxn ang="0">
                  <a:pos x="96" y="75"/>
                </a:cxn>
                <a:cxn ang="0">
                  <a:pos x="96" y="75"/>
                </a:cxn>
                <a:cxn ang="0">
                  <a:pos x="111" y="61"/>
                </a:cxn>
                <a:cxn ang="0">
                  <a:pos x="111" y="61"/>
                </a:cxn>
                <a:cxn ang="0">
                  <a:pos x="128" y="34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3"/>
                </a:cxn>
                <a:cxn ang="0">
                  <a:pos x="143" y="2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134" y="0"/>
                </a:cxn>
                <a:cxn ang="0">
                  <a:pos x="128" y="5"/>
                </a:cxn>
                <a:cxn ang="0">
                  <a:pos x="119" y="10"/>
                </a:cxn>
                <a:cxn ang="0">
                  <a:pos x="110" y="19"/>
                </a:cxn>
                <a:cxn ang="0">
                  <a:pos x="87" y="38"/>
                </a:cxn>
                <a:cxn ang="0">
                  <a:pos x="66" y="61"/>
                </a:cxn>
                <a:cxn ang="0">
                  <a:pos x="66" y="61"/>
                </a:cxn>
                <a:cxn ang="0">
                  <a:pos x="44" y="106"/>
                </a:cxn>
                <a:cxn ang="0">
                  <a:pos x="26" y="150"/>
                </a:cxn>
                <a:cxn ang="0">
                  <a:pos x="11" y="19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5" y="264"/>
                </a:cxn>
                <a:cxn ang="0">
                  <a:pos x="11" y="287"/>
                </a:cxn>
                <a:cxn ang="0">
                  <a:pos x="20" y="311"/>
                </a:cxn>
                <a:cxn ang="0">
                  <a:pos x="32" y="334"/>
                </a:cxn>
                <a:cxn ang="0">
                  <a:pos x="32" y="334"/>
                </a:cxn>
                <a:cxn ang="0">
                  <a:pos x="35" y="291"/>
                </a:cxn>
                <a:cxn ang="0">
                  <a:pos x="43" y="250"/>
                </a:cxn>
                <a:cxn ang="0">
                  <a:pos x="43" y="250"/>
                </a:cxn>
              </a:cxnLst>
              <a:rect l="0" t="0" r="r" b="b"/>
              <a:pathLst>
                <a:path w="145" h="334">
                  <a:moveTo>
                    <a:pt x="43" y="250"/>
                  </a:moveTo>
                  <a:lnTo>
                    <a:pt x="43" y="250"/>
                  </a:lnTo>
                  <a:lnTo>
                    <a:pt x="37" y="227"/>
                  </a:lnTo>
                  <a:lnTo>
                    <a:pt x="32" y="206"/>
                  </a:lnTo>
                  <a:lnTo>
                    <a:pt x="32" y="183"/>
                  </a:lnTo>
                  <a:lnTo>
                    <a:pt x="35" y="160"/>
                  </a:lnTo>
                  <a:lnTo>
                    <a:pt x="35" y="160"/>
                  </a:lnTo>
                  <a:lnTo>
                    <a:pt x="38" y="148"/>
                  </a:lnTo>
                  <a:lnTo>
                    <a:pt x="43" y="138"/>
                  </a:lnTo>
                  <a:lnTo>
                    <a:pt x="50" y="127"/>
                  </a:lnTo>
                  <a:lnTo>
                    <a:pt x="58" y="115"/>
                  </a:lnTo>
                  <a:lnTo>
                    <a:pt x="76" y="9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28" y="34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3"/>
                  </a:lnTo>
                  <a:lnTo>
                    <a:pt x="143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4" y="0"/>
                  </a:lnTo>
                  <a:lnTo>
                    <a:pt x="128" y="5"/>
                  </a:lnTo>
                  <a:lnTo>
                    <a:pt x="119" y="10"/>
                  </a:lnTo>
                  <a:lnTo>
                    <a:pt x="110" y="19"/>
                  </a:lnTo>
                  <a:lnTo>
                    <a:pt x="87" y="38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44" y="106"/>
                  </a:lnTo>
                  <a:lnTo>
                    <a:pt x="26" y="150"/>
                  </a:lnTo>
                  <a:lnTo>
                    <a:pt x="11" y="19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5" y="264"/>
                  </a:lnTo>
                  <a:lnTo>
                    <a:pt x="11" y="287"/>
                  </a:lnTo>
                  <a:lnTo>
                    <a:pt x="20" y="311"/>
                  </a:lnTo>
                  <a:lnTo>
                    <a:pt x="32" y="334"/>
                  </a:lnTo>
                  <a:lnTo>
                    <a:pt x="32" y="334"/>
                  </a:lnTo>
                  <a:lnTo>
                    <a:pt x="35" y="291"/>
                  </a:lnTo>
                  <a:lnTo>
                    <a:pt x="43" y="250"/>
                  </a:lnTo>
                  <a:lnTo>
                    <a:pt x="43" y="25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Freeform 1176"/>
            <p:cNvSpPr>
              <a:spLocks/>
            </p:cNvSpPr>
            <p:nvPr userDrawn="1"/>
          </p:nvSpPr>
          <p:spPr bwMode="auto">
            <a:xfrm>
              <a:off x="8193111" y="4164017"/>
              <a:ext cx="30162" cy="3651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19" h="23">
                  <a:moveTo>
                    <a:pt x="19" y="0"/>
                  </a:moveTo>
                  <a:lnTo>
                    <a:pt x="19" y="0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Freeform 1177"/>
            <p:cNvSpPr>
              <a:spLocks/>
            </p:cNvSpPr>
            <p:nvPr userDrawn="1"/>
          </p:nvSpPr>
          <p:spPr bwMode="auto">
            <a:xfrm>
              <a:off x="7786711" y="4214817"/>
              <a:ext cx="371475" cy="827088"/>
            </a:xfrm>
            <a:custGeom>
              <a:avLst/>
              <a:gdLst/>
              <a:ahLst/>
              <a:cxnLst>
                <a:cxn ang="0">
                  <a:pos x="68" y="198"/>
                </a:cxn>
                <a:cxn ang="0">
                  <a:pos x="38" y="262"/>
                </a:cxn>
                <a:cxn ang="0">
                  <a:pos x="19" y="310"/>
                </a:cxn>
                <a:cxn ang="0">
                  <a:pos x="6" y="360"/>
                </a:cxn>
                <a:cxn ang="0">
                  <a:pos x="0" y="387"/>
                </a:cxn>
                <a:cxn ang="0">
                  <a:pos x="0" y="389"/>
                </a:cxn>
                <a:cxn ang="0">
                  <a:pos x="0" y="389"/>
                </a:cxn>
                <a:cxn ang="0">
                  <a:pos x="15" y="433"/>
                </a:cxn>
                <a:cxn ang="0">
                  <a:pos x="39" y="471"/>
                </a:cxn>
                <a:cxn ang="0">
                  <a:pos x="71" y="502"/>
                </a:cxn>
                <a:cxn ang="0">
                  <a:pos x="109" y="521"/>
                </a:cxn>
                <a:cxn ang="0">
                  <a:pos x="103" y="480"/>
                </a:cxn>
                <a:cxn ang="0">
                  <a:pos x="99" y="431"/>
                </a:cxn>
                <a:cxn ang="0">
                  <a:pos x="88" y="419"/>
                </a:cxn>
                <a:cxn ang="0">
                  <a:pos x="71" y="389"/>
                </a:cxn>
                <a:cxn ang="0">
                  <a:pos x="67" y="372"/>
                </a:cxn>
                <a:cxn ang="0">
                  <a:pos x="64" y="332"/>
                </a:cxn>
                <a:cxn ang="0">
                  <a:pos x="71" y="299"/>
                </a:cxn>
                <a:cxn ang="0">
                  <a:pos x="86" y="268"/>
                </a:cxn>
                <a:cxn ang="0">
                  <a:pos x="111" y="244"/>
                </a:cxn>
                <a:cxn ang="0">
                  <a:pos x="125" y="236"/>
                </a:cxn>
                <a:cxn ang="0">
                  <a:pos x="132" y="211"/>
                </a:cxn>
                <a:cxn ang="0">
                  <a:pos x="154" y="157"/>
                </a:cxn>
                <a:cxn ang="0">
                  <a:pos x="181" y="104"/>
                </a:cxn>
                <a:cxn ang="0">
                  <a:pos x="214" y="49"/>
                </a:cxn>
                <a:cxn ang="0">
                  <a:pos x="234" y="20"/>
                </a:cxn>
                <a:cxn ang="0">
                  <a:pos x="233" y="0"/>
                </a:cxn>
                <a:cxn ang="0">
                  <a:pos x="172" y="58"/>
                </a:cxn>
                <a:cxn ang="0">
                  <a:pos x="137" y="98"/>
                </a:cxn>
                <a:cxn ang="0">
                  <a:pos x="102" y="145"/>
                </a:cxn>
                <a:cxn ang="0">
                  <a:pos x="102" y="151"/>
                </a:cxn>
                <a:cxn ang="0">
                  <a:pos x="97" y="165"/>
                </a:cxn>
                <a:cxn ang="0">
                  <a:pos x="82" y="185"/>
                </a:cxn>
                <a:cxn ang="0">
                  <a:pos x="68" y="198"/>
                </a:cxn>
              </a:cxnLst>
              <a:rect l="0" t="0" r="r" b="b"/>
              <a:pathLst>
                <a:path w="234" h="521">
                  <a:moveTo>
                    <a:pt x="68" y="198"/>
                  </a:moveTo>
                  <a:lnTo>
                    <a:pt x="68" y="198"/>
                  </a:lnTo>
                  <a:lnTo>
                    <a:pt x="47" y="241"/>
                  </a:lnTo>
                  <a:lnTo>
                    <a:pt x="38" y="262"/>
                  </a:lnTo>
                  <a:lnTo>
                    <a:pt x="29" y="285"/>
                  </a:lnTo>
                  <a:lnTo>
                    <a:pt x="19" y="310"/>
                  </a:lnTo>
                  <a:lnTo>
                    <a:pt x="12" y="335"/>
                  </a:lnTo>
                  <a:lnTo>
                    <a:pt x="6" y="360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6" y="412"/>
                  </a:lnTo>
                  <a:lnTo>
                    <a:pt x="15" y="433"/>
                  </a:lnTo>
                  <a:lnTo>
                    <a:pt x="27" y="453"/>
                  </a:lnTo>
                  <a:lnTo>
                    <a:pt x="39" y="471"/>
                  </a:lnTo>
                  <a:lnTo>
                    <a:pt x="54" y="486"/>
                  </a:lnTo>
                  <a:lnTo>
                    <a:pt x="71" y="502"/>
                  </a:lnTo>
                  <a:lnTo>
                    <a:pt x="90" y="512"/>
                  </a:lnTo>
                  <a:lnTo>
                    <a:pt x="109" y="521"/>
                  </a:lnTo>
                  <a:lnTo>
                    <a:pt x="109" y="521"/>
                  </a:lnTo>
                  <a:lnTo>
                    <a:pt x="103" y="480"/>
                  </a:lnTo>
                  <a:lnTo>
                    <a:pt x="100" y="457"/>
                  </a:lnTo>
                  <a:lnTo>
                    <a:pt x="99" y="431"/>
                  </a:lnTo>
                  <a:lnTo>
                    <a:pt x="99" y="431"/>
                  </a:lnTo>
                  <a:lnTo>
                    <a:pt x="88" y="419"/>
                  </a:lnTo>
                  <a:lnTo>
                    <a:pt x="77" y="406"/>
                  </a:lnTo>
                  <a:lnTo>
                    <a:pt x="71" y="389"/>
                  </a:lnTo>
                  <a:lnTo>
                    <a:pt x="67" y="372"/>
                  </a:lnTo>
                  <a:lnTo>
                    <a:pt x="67" y="372"/>
                  </a:lnTo>
                  <a:lnTo>
                    <a:pt x="64" y="352"/>
                  </a:lnTo>
                  <a:lnTo>
                    <a:pt x="64" y="332"/>
                  </a:lnTo>
                  <a:lnTo>
                    <a:pt x="67" y="316"/>
                  </a:lnTo>
                  <a:lnTo>
                    <a:pt x="71" y="299"/>
                  </a:lnTo>
                  <a:lnTo>
                    <a:pt x="77" y="284"/>
                  </a:lnTo>
                  <a:lnTo>
                    <a:pt x="86" y="268"/>
                  </a:lnTo>
                  <a:lnTo>
                    <a:pt x="99" y="256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25" y="236"/>
                  </a:lnTo>
                  <a:lnTo>
                    <a:pt x="125" y="236"/>
                  </a:lnTo>
                  <a:lnTo>
                    <a:pt x="132" y="211"/>
                  </a:lnTo>
                  <a:lnTo>
                    <a:pt x="143" y="185"/>
                  </a:lnTo>
                  <a:lnTo>
                    <a:pt x="154" y="157"/>
                  </a:lnTo>
                  <a:lnTo>
                    <a:pt x="166" y="131"/>
                  </a:lnTo>
                  <a:lnTo>
                    <a:pt x="181" y="104"/>
                  </a:lnTo>
                  <a:lnTo>
                    <a:pt x="196" y="76"/>
                  </a:lnTo>
                  <a:lnTo>
                    <a:pt x="214" y="49"/>
                  </a:lnTo>
                  <a:lnTo>
                    <a:pt x="234" y="20"/>
                  </a:lnTo>
                  <a:lnTo>
                    <a:pt x="234" y="2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05" y="25"/>
                  </a:lnTo>
                  <a:lnTo>
                    <a:pt x="172" y="58"/>
                  </a:lnTo>
                  <a:lnTo>
                    <a:pt x="155" y="76"/>
                  </a:lnTo>
                  <a:lnTo>
                    <a:pt x="137" y="98"/>
                  </a:lnTo>
                  <a:lnTo>
                    <a:pt x="120" y="121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51"/>
                  </a:lnTo>
                  <a:lnTo>
                    <a:pt x="100" y="159"/>
                  </a:lnTo>
                  <a:lnTo>
                    <a:pt x="97" y="165"/>
                  </a:lnTo>
                  <a:lnTo>
                    <a:pt x="93" y="171"/>
                  </a:lnTo>
                  <a:lnTo>
                    <a:pt x="82" y="185"/>
                  </a:lnTo>
                  <a:lnTo>
                    <a:pt x="68" y="198"/>
                  </a:lnTo>
                  <a:lnTo>
                    <a:pt x="68" y="19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Freeform 1178"/>
            <p:cNvSpPr>
              <a:spLocks/>
            </p:cNvSpPr>
            <p:nvPr userDrawn="1"/>
          </p:nvSpPr>
          <p:spPr bwMode="auto">
            <a:xfrm>
              <a:off x="7766073" y="4962530"/>
              <a:ext cx="223838" cy="2016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31"/>
                </a:cxn>
                <a:cxn ang="0">
                  <a:pos x="0" y="61"/>
                </a:cxn>
                <a:cxn ang="0">
                  <a:pos x="2" y="93"/>
                </a:cxn>
                <a:cxn ang="0">
                  <a:pos x="5" y="127"/>
                </a:cxn>
                <a:cxn ang="0">
                  <a:pos x="141" y="119"/>
                </a:cxn>
                <a:cxn ang="0">
                  <a:pos x="141" y="119"/>
                </a:cxn>
                <a:cxn ang="0">
                  <a:pos x="139" y="114"/>
                </a:cxn>
                <a:cxn ang="0">
                  <a:pos x="139" y="114"/>
                </a:cxn>
                <a:cxn ang="0">
                  <a:pos x="122" y="110"/>
                </a:cxn>
                <a:cxn ang="0">
                  <a:pos x="107" y="105"/>
                </a:cxn>
                <a:cxn ang="0">
                  <a:pos x="92" y="98"/>
                </a:cxn>
                <a:cxn ang="0">
                  <a:pos x="78" y="90"/>
                </a:cxn>
                <a:cxn ang="0">
                  <a:pos x="64" y="81"/>
                </a:cxn>
                <a:cxn ang="0">
                  <a:pos x="51" y="70"/>
                </a:cxn>
                <a:cxn ang="0">
                  <a:pos x="39" y="56"/>
                </a:cxn>
                <a:cxn ang="0">
                  <a:pos x="28" y="43"/>
                </a:cxn>
                <a:cxn ang="0">
                  <a:pos x="28" y="43"/>
                </a:cxn>
                <a:cxn ang="0">
                  <a:pos x="14" y="2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1" h="127">
                  <a:moveTo>
                    <a:pt x="2" y="0"/>
                  </a:moveTo>
                  <a:lnTo>
                    <a:pt x="2" y="0"/>
                  </a:lnTo>
                  <a:lnTo>
                    <a:pt x="0" y="31"/>
                  </a:lnTo>
                  <a:lnTo>
                    <a:pt x="0" y="61"/>
                  </a:lnTo>
                  <a:lnTo>
                    <a:pt x="2" y="93"/>
                  </a:lnTo>
                  <a:lnTo>
                    <a:pt x="5" y="127"/>
                  </a:lnTo>
                  <a:lnTo>
                    <a:pt x="141" y="119"/>
                  </a:lnTo>
                  <a:lnTo>
                    <a:pt x="141" y="119"/>
                  </a:lnTo>
                  <a:lnTo>
                    <a:pt x="139" y="114"/>
                  </a:lnTo>
                  <a:lnTo>
                    <a:pt x="139" y="114"/>
                  </a:lnTo>
                  <a:lnTo>
                    <a:pt x="122" y="110"/>
                  </a:lnTo>
                  <a:lnTo>
                    <a:pt x="107" y="105"/>
                  </a:lnTo>
                  <a:lnTo>
                    <a:pt x="92" y="98"/>
                  </a:lnTo>
                  <a:lnTo>
                    <a:pt x="78" y="90"/>
                  </a:lnTo>
                  <a:lnTo>
                    <a:pt x="64" y="81"/>
                  </a:lnTo>
                  <a:lnTo>
                    <a:pt x="51" y="70"/>
                  </a:lnTo>
                  <a:lnTo>
                    <a:pt x="39" y="56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14" y="2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Freeform 1179"/>
            <p:cNvSpPr>
              <a:spLocks/>
            </p:cNvSpPr>
            <p:nvPr userDrawn="1"/>
          </p:nvSpPr>
          <p:spPr bwMode="auto">
            <a:xfrm>
              <a:off x="7894661" y="4445005"/>
              <a:ext cx="53975" cy="8413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17" y="26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14" y="40"/>
                </a:cxn>
                <a:cxn ang="0">
                  <a:pos x="25" y="26"/>
                </a:cxn>
                <a:cxn ang="0">
                  <a:pos x="29" y="20"/>
                </a:cxn>
                <a:cxn ang="0">
                  <a:pos x="32" y="14"/>
                </a:cxn>
                <a:cxn ang="0">
                  <a:pos x="34" y="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34" h="53">
                  <a:moveTo>
                    <a:pt x="34" y="0"/>
                  </a:moveTo>
                  <a:lnTo>
                    <a:pt x="34" y="0"/>
                  </a:lnTo>
                  <a:lnTo>
                    <a:pt x="17" y="26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4" y="40"/>
                  </a:lnTo>
                  <a:lnTo>
                    <a:pt x="25" y="26"/>
                  </a:lnTo>
                  <a:lnTo>
                    <a:pt x="29" y="20"/>
                  </a:lnTo>
                  <a:lnTo>
                    <a:pt x="32" y="14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Freeform 1180"/>
            <p:cNvSpPr>
              <a:spLocks/>
            </p:cNvSpPr>
            <p:nvPr userDrawn="1"/>
          </p:nvSpPr>
          <p:spPr bwMode="auto">
            <a:xfrm>
              <a:off x="8156598" y="4186242"/>
              <a:ext cx="38100" cy="60325"/>
            </a:xfrm>
            <a:custGeom>
              <a:avLst/>
              <a:gdLst/>
              <a:ahLst/>
              <a:cxnLst>
                <a:cxn ang="0">
                  <a:pos x="23" y="9"/>
                </a:cxn>
                <a:cxn ang="0">
                  <a:pos x="23" y="9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38"/>
                </a:cxn>
                <a:cxn ang="0">
                  <a:pos x="1" y="38"/>
                </a:cxn>
                <a:cxn ang="0">
                  <a:pos x="23" y="9"/>
                </a:cxn>
                <a:cxn ang="0">
                  <a:pos x="23" y="9"/>
                </a:cxn>
              </a:cxnLst>
              <a:rect l="0" t="0" r="r" b="b"/>
              <a:pathLst>
                <a:path w="24" h="38">
                  <a:moveTo>
                    <a:pt x="23" y="9"/>
                  </a:moveTo>
                  <a:lnTo>
                    <a:pt x="23" y="9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23" y="9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Freeform 1181"/>
            <p:cNvSpPr>
              <a:spLocks/>
            </p:cNvSpPr>
            <p:nvPr userDrawn="1"/>
          </p:nvSpPr>
          <p:spPr bwMode="auto">
            <a:xfrm>
              <a:off x="7769248" y="4829180"/>
              <a:ext cx="217488" cy="314325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1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3" y="41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105"/>
                </a:cxn>
                <a:cxn ang="0">
                  <a:pos x="26" y="127"/>
                </a:cxn>
                <a:cxn ang="0">
                  <a:pos x="26" y="127"/>
                </a:cxn>
                <a:cxn ang="0">
                  <a:pos x="37" y="140"/>
                </a:cxn>
                <a:cxn ang="0">
                  <a:pos x="49" y="154"/>
                </a:cxn>
                <a:cxn ang="0">
                  <a:pos x="62" y="165"/>
                </a:cxn>
                <a:cxn ang="0">
                  <a:pos x="76" y="174"/>
                </a:cxn>
                <a:cxn ang="0">
                  <a:pos x="90" y="182"/>
                </a:cxn>
                <a:cxn ang="0">
                  <a:pos x="105" y="189"/>
                </a:cxn>
                <a:cxn ang="0">
                  <a:pos x="120" y="194"/>
                </a:cxn>
                <a:cxn ang="0">
                  <a:pos x="137" y="198"/>
                </a:cxn>
                <a:cxn ang="0">
                  <a:pos x="137" y="198"/>
                </a:cxn>
                <a:cxn ang="0">
                  <a:pos x="129" y="174"/>
                </a:cxn>
                <a:cxn ang="0">
                  <a:pos x="125" y="157"/>
                </a:cxn>
                <a:cxn ang="0">
                  <a:pos x="120" y="134"/>
                </a:cxn>
                <a:cxn ang="0">
                  <a:pos x="120" y="134"/>
                </a:cxn>
                <a:cxn ang="0">
                  <a:pos x="101" y="125"/>
                </a:cxn>
                <a:cxn ang="0">
                  <a:pos x="82" y="115"/>
                </a:cxn>
                <a:cxn ang="0">
                  <a:pos x="65" y="99"/>
                </a:cxn>
                <a:cxn ang="0">
                  <a:pos x="50" y="84"/>
                </a:cxn>
                <a:cxn ang="0">
                  <a:pos x="38" y="66"/>
                </a:cxn>
                <a:cxn ang="0">
                  <a:pos x="26" y="46"/>
                </a:cxn>
                <a:cxn ang="0">
                  <a:pos x="17" y="25"/>
                </a:cxn>
                <a:cxn ang="0">
                  <a:pos x="11" y="2"/>
                </a:cxn>
                <a:cxn ang="0">
                  <a:pos x="11" y="2"/>
                </a:cxn>
              </a:cxnLst>
              <a:rect l="0" t="0" r="r" b="b"/>
              <a:pathLst>
                <a:path w="137" h="198">
                  <a:moveTo>
                    <a:pt x="11" y="2"/>
                  </a:moveTo>
                  <a:lnTo>
                    <a:pt x="11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3" y="41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105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37" y="140"/>
                  </a:lnTo>
                  <a:lnTo>
                    <a:pt x="49" y="154"/>
                  </a:lnTo>
                  <a:lnTo>
                    <a:pt x="62" y="165"/>
                  </a:lnTo>
                  <a:lnTo>
                    <a:pt x="76" y="174"/>
                  </a:lnTo>
                  <a:lnTo>
                    <a:pt x="90" y="182"/>
                  </a:lnTo>
                  <a:lnTo>
                    <a:pt x="105" y="189"/>
                  </a:lnTo>
                  <a:lnTo>
                    <a:pt x="120" y="194"/>
                  </a:lnTo>
                  <a:lnTo>
                    <a:pt x="137" y="198"/>
                  </a:lnTo>
                  <a:lnTo>
                    <a:pt x="137" y="198"/>
                  </a:lnTo>
                  <a:lnTo>
                    <a:pt x="129" y="174"/>
                  </a:lnTo>
                  <a:lnTo>
                    <a:pt x="125" y="157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01" y="125"/>
                  </a:lnTo>
                  <a:lnTo>
                    <a:pt x="82" y="115"/>
                  </a:lnTo>
                  <a:lnTo>
                    <a:pt x="65" y="99"/>
                  </a:lnTo>
                  <a:lnTo>
                    <a:pt x="50" y="84"/>
                  </a:lnTo>
                  <a:lnTo>
                    <a:pt x="38" y="66"/>
                  </a:lnTo>
                  <a:lnTo>
                    <a:pt x="26" y="46"/>
                  </a:lnTo>
                  <a:lnTo>
                    <a:pt x="17" y="25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Freeform 1182"/>
            <p:cNvSpPr>
              <a:spLocks/>
            </p:cNvSpPr>
            <p:nvPr userDrawn="1"/>
          </p:nvSpPr>
          <p:spPr bwMode="auto">
            <a:xfrm>
              <a:off x="7888311" y="4589467"/>
              <a:ext cx="96837" cy="309563"/>
            </a:xfrm>
            <a:custGeom>
              <a:avLst/>
              <a:gdLst/>
              <a:ahLst/>
              <a:cxnLst>
                <a:cxn ang="0">
                  <a:pos x="3" y="136"/>
                </a:cxn>
                <a:cxn ang="0">
                  <a:pos x="3" y="136"/>
                </a:cxn>
                <a:cxn ang="0">
                  <a:pos x="7" y="153"/>
                </a:cxn>
                <a:cxn ang="0">
                  <a:pos x="13" y="170"/>
                </a:cxn>
                <a:cxn ang="0">
                  <a:pos x="24" y="183"/>
                </a:cxn>
                <a:cxn ang="0">
                  <a:pos x="35" y="195"/>
                </a:cxn>
                <a:cxn ang="0">
                  <a:pos x="35" y="195"/>
                </a:cxn>
                <a:cxn ang="0">
                  <a:pos x="35" y="151"/>
                </a:cxn>
                <a:cxn ang="0">
                  <a:pos x="36" y="128"/>
                </a:cxn>
                <a:cxn ang="0">
                  <a:pos x="39" y="104"/>
                </a:cxn>
                <a:cxn ang="0">
                  <a:pos x="42" y="80"/>
                </a:cxn>
                <a:cxn ang="0">
                  <a:pos x="47" y="54"/>
                </a:cxn>
                <a:cxn ang="0">
                  <a:pos x="53" y="28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47" y="8"/>
                </a:cxn>
                <a:cxn ang="0">
                  <a:pos x="47" y="8"/>
                </a:cxn>
                <a:cxn ang="0">
                  <a:pos x="35" y="20"/>
                </a:cxn>
                <a:cxn ang="0">
                  <a:pos x="22" y="32"/>
                </a:cxn>
                <a:cxn ang="0">
                  <a:pos x="13" y="48"/>
                </a:cxn>
                <a:cxn ang="0">
                  <a:pos x="7" y="63"/>
                </a:cxn>
                <a:cxn ang="0">
                  <a:pos x="3" y="80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3" y="136"/>
                </a:cxn>
                <a:cxn ang="0">
                  <a:pos x="3" y="136"/>
                </a:cxn>
              </a:cxnLst>
              <a:rect l="0" t="0" r="r" b="b"/>
              <a:pathLst>
                <a:path w="61" h="195">
                  <a:moveTo>
                    <a:pt x="3" y="136"/>
                  </a:moveTo>
                  <a:lnTo>
                    <a:pt x="3" y="136"/>
                  </a:lnTo>
                  <a:lnTo>
                    <a:pt x="7" y="153"/>
                  </a:lnTo>
                  <a:lnTo>
                    <a:pt x="13" y="170"/>
                  </a:lnTo>
                  <a:lnTo>
                    <a:pt x="24" y="183"/>
                  </a:lnTo>
                  <a:lnTo>
                    <a:pt x="35" y="195"/>
                  </a:lnTo>
                  <a:lnTo>
                    <a:pt x="35" y="195"/>
                  </a:lnTo>
                  <a:lnTo>
                    <a:pt x="35" y="151"/>
                  </a:lnTo>
                  <a:lnTo>
                    <a:pt x="36" y="128"/>
                  </a:lnTo>
                  <a:lnTo>
                    <a:pt x="39" y="104"/>
                  </a:lnTo>
                  <a:lnTo>
                    <a:pt x="42" y="80"/>
                  </a:lnTo>
                  <a:lnTo>
                    <a:pt x="47" y="54"/>
                  </a:lnTo>
                  <a:lnTo>
                    <a:pt x="53" y="28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35" y="20"/>
                  </a:lnTo>
                  <a:lnTo>
                    <a:pt x="22" y="32"/>
                  </a:lnTo>
                  <a:lnTo>
                    <a:pt x="13" y="48"/>
                  </a:lnTo>
                  <a:lnTo>
                    <a:pt x="7" y="63"/>
                  </a:lnTo>
                  <a:lnTo>
                    <a:pt x="3" y="80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3" y="136"/>
                  </a:lnTo>
                  <a:lnTo>
                    <a:pt x="3" y="136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Freeform 1183"/>
            <p:cNvSpPr>
              <a:spLocks/>
            </p:cNvSpPr>
            <p:nvPr userDrawn="1"/>
          </p:nvSpPr>
          <p:spPr bwMode="auto">
            <a:xfrm>
              <a:off x="8521723" y="4425955"/>
              <a:ext cx="153988" cy="514350"/>
            </a:xfrm>
            <a:custGeom>
              <a:avLst/>
              <a:gdLst/>
              <a:ahLst/>
              <a:cxnLst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35" y="161"/>
                </a:cxn>
                <a:cxn ang="0">
                  <a:pos x="32" y="142"/>
                </a:cxn>
                <a:cxn ang="0">
                  <a:pos x="32" y="120"/>
                </a:cxn>
                <a:cxn ang="0">
                  <a:pos x="35" y="100"/>
                </a:cxn>
                <a:cxn ang="0">
                  <a:pos x="35" y="100"/>
                </a:cxn>
                <a:cxn ang="0">
                  <a:pos x="36" y="90"/>
                </a:cxn>
                <a:cxn ang="0">
                  <a:pos x="41" y="81"/>
                </a:cxn>
                <a:cxn ang="0">
                  <a:pos x="45" y="71"/>
                </a:cxn>
                <a:cxn ang="0">
                  <a:pos x="52" y="62"/>
                </a:cxn>
                <a:cxn ang="0">
                  <a:pos x="67" y="46"/>
                </a:cxn>
                <a:cxn ang="0">
                  <a:pos x="84" y="30"/>
                </a:cxn>
                <a:cxn ang="0">
                  <a:pos x="84" y="3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35" y="39"/>
                </a:cxn>
                <a:cxn ang="0">
                  <a:pos x="18" y="61"/>
                </a:cxn>
                <a:cxn ang="0">
                  <a:pos x="18" y="61"/>
                </a:cxn>
                <a:cxn ang="0">
                  <a:pos x="12" y="74"/>
                </a:cxn>
                <a:cxn ang="0">
                  <a:pos x="7" y="88"/>
                </a:cxn>
                <a:cxn ang="0">
                  <a:pos x="4" y="102"/>
                </a:cxn>
                <a:cxn ang="0">
                  <a:pos x="1" y="117"/>
                </a:cxn>
                <a:cxn ang="0">
                  <a:pos x="0" y="131"/>
                </a:cxn>
                <a:cxn ang="0">
                  <a:pos x="0" y="146"/>
                </a:cxn>
                <a:cxn ang="0">
                  <a:pos x="1" y="160"/>
                </a:cxn>
                <a:cxn ang="0">
                  <a:pos x="3" y="175"/>
                </a:cxn>
                <a:cxn ang="0">
                  <a:pos x="6" y="190"/>
                </a:cxn>
                <a:cxn ang="0">
                  <a:pos x="9" y="206"/>
                </a:cxn>
                <a:cxn ang="0">
                  <a:pos x="15" y="221"/>
                </a:cxn>
                <a:cxn ang="0">
                  <a:pos x="21" y="236"/>
                </a:cxn>
                <a:cxn ang="0">
                  <a:pos x="27" y="251"/>
                </a:cxn>
                <a:cxn ang="0">
                  <a:pos x="36" y="266"/>
                </a:cxn>
                <a:cxn ang="0">
                  <a:pos x="56" y="297"/>
                </a:cxn>
                <a:cxn ang="0">
                  <a:pos x="56" y="297"/>
                </a:cxn>
                <a:cxn ang="0">
                  <a:pos x="67" y="312"/>
                </a:cxn>
                <a:cxn ang="0">
                  <a:pos x="80" y="324"/>
                </a:cxn>
                <a:cxn ang="0">
                  <a:pos x="80" y="324"/>
                </a:cxn>
                <a:cxn ang="0">
                  <a:pos x="97" y="277"/>
                </a:cxn>
                <a:cxn ang="0">
                  <a:pos x="97" y="277"/>
                </a:cxn>
                <a:cxn ang="0">
                  <a:pos x="87" y="268"/>
                </a:cxn>
                <a:cxn ang="0">
                  <a:pos x="77" y="257"/>
                </a:cxn>
                <a:cxn ang="0">
                  <a:pos x="70" y="247"/>
                </a:cxn>
                <a:cxn ang="0">
                  <a:pos x="62" y="236"/>
                </a:cxn>
                <a:cxn ang="0">
                  <a:pos x="56" y="224"/>
                </a:cxn>
                <a:cxn ang="0">
                  <a:pos x="50" y="210"/>
                </a:cxn>
                <a:cxn ang="0">
                  <a:pos x="45" y="196"/>
                </a:cxn>
                <a:cxn ang="0">
                  <a:pos x="41" y="183"/>
                </a:cxn>
                <a:cxn ang="0">
                  <a:pos x="41" y="183"/>
                </a:cxn>
              </a:cxnLst>
              <a:rect l="0" t="0" r="r" b="b"/>
              <a:pathLst>
                <a:path w="97" h="324">
                  <a:moveTo>
                    <a:pt x="41" y="183"/>
                  </a:moveTo>
                  <a:lnTo>
                    <a:pt x="41" y="183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35" y="161"/>
                  </a:lnTo>
                  <a:lnTo>
                    <a:pt x="32" y="142"/>
                  </a:lnTo>
                  <a:lnTo>
                    <a:pt x="32" y="120"/>
                  </a:lnTo>
                  <a:lnTo>
                    <a:pt x="35" y="100"/>
                  </a:lnTo>
                  <a:lnTo>
                    <a:pt x="35" y="100"/>
                  </a:lnTo>
                  <a:lnTo>
                    <a:pt x="36" y="90"/>
                  </a:lnTo>
                  <a:lnTo>
                    <a:pt x="41" y="81"/>
                  </a:lnTo>
                  <a:lnTo>
                    <a:pt x="45" y="71"/>
                  </a:lnTo>
                  <a:lnTo>
                    <a:pt x="52" y="62"/>
                  </a:lnTo>
                  <a:lnTo>
                    <a:pt x="67" y="46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5" y="39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2" y="74"/>
                  </a:lnTo>
                  <a:lnTo>
                    <a:pt x="7" y="88"/>
                  </a:lnTo>
                  <a:lnTo>
                    <a:pt x="4" y="102"/>
                  </a:lnTo>
                  <a:lnTo>
                    <a:pt x="1" y="117"/>
                  </a:lnTo>
                  <a:lnTo>
                    <a:pt x="0" y="131"/>
                  </a:lnTo>
                  <a:lnTo>
                    <a:pt x="0" y="146"/>
                  </a:lnTo>
                  <a:lnTo>
                    <a:pt x="1" y="160"/>
                  </a:lnTo>
                  <a:lnTo>
                    <a:pt x="3" y="175"/>
                  </a:lnTo>
                  <a:lnTo>
                    <a:pt x="6" y="190"/>
                  </a:lnTo>
                  <a:lnTo>
                    <a:pt x="9" y="206"/>
                  </a:lnTo>
                  <a:lnTo>
                    <a:pt x="15" y="221"/>
                  </a:lnTo>
                  <a:lnTo>
                    <a:pt x="21" y="236"/>
                  </a:lnTo>
                  <a:lnTo>
                    <a:pt x="27" y="251"/>
                  </a:lnTo>
                  <a:lnTo>
                    <a:pt x="36" y="266"/>
                  </a:lnTo>
                  <a:lnTo>
                    <a:pt x="56" y="297"/>
                  </a:lnTo>
                  <a:lnTo>
                    <a:pt x="56" y="297"/>
                  </a:lnTo>
                  <a:lnTo>
                    <a:pt x="67" y="312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97" y="277"/>
                  </a:lnTo>
                  <a:lnTo>
                    <a:pt x="97" y="277"/>
                  </a:lnTo>
                  <a:lnTo>
                    <a:pt x="87" y="268"/>
                  </a:lnTo>
                  <a:lnTo>
                    <a:pt x="77" y="257"/>
                  </a:lnTo>
                  <a:lnTo>
                    <a:pt x="70" y="247"/>
                  </a:lnTo>
                  <a:lnTo>
                    <a:pt x="62" y="236"/>
                  </a:lnTo>
                  <a:lnTo>
                    <a:pt x="56" y="224"/>
                  </a:lnTo>
                  <a:lnTo>
                    <a:pt x="50" y="210"/>
                  </a:lnTo>
                  <a:lnTo>
                    <a:pt x="45" y="196"/>
                  </a:lnTo>
                  <a:lnTo>
                    <a:pt x="41" y="183"/>
                  </a:lnTo>
                  <a:lnTo>
                    <a:pt x="41" y="183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Freeform 1184"/>
            <p:cNvSpPr>
              <a:spLocks/>
            </p:cNvSpPr>
            <p:nvPr userDrawn="1"/>
          </p:nvSpPr>
          <p:spPr bwMode="auto">
            <a:xfrm>
              <a:off x="8680473" y="4584705"/>
              <a:ext cx="34925" cy="1651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16"/>
                </a:cxn>
                <a:cxn ang="0">
                  <a:pos x="0" y="32"/>
                </a:cxn>
                <a:cxn ang="0">
                  <a:pos x="0" y="49"/>
                </a:cxn>
                <a:cxn ang="0">
                  <a:pos x="2" y="67"/>
                </a:cxn>
                <a:cxn ang="0">
                  <a:pos x="2" y="67"/>
                </a:cxn>
                <a:cxn ang="0">
                  <a:pos x="5" y="78"/>
                </a:cxn>
                <a:cxn ang="0">
                  <a:pos x="8" y="87"/>
                </a:cxn>
                <a:cxn ang="0">
                  <a:pos x="11" y="95"/>
                </a:cxn>
                <a:cxn ang="0">
                  <a:pos x="16" y="104"/>
                </a:cxn>
                <a:cxn ang="0">
                  <a:pos x="16" y="10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6" y="37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2" h="104">
                  <a:moveTo>
                    <a:pt x="6" y="0"/>
                  </a:moveTo>
                  <a:lnTo>
                    <a:pt x="6" y="0"/>
                  </a:lnTo>
                  <a:lnTo>
                    <a:pt x="2" y="16"/>
                  </a:lnTo>
                  <a:lnTo>
                    <a:pt x="0" y="32"/>
                  </a:lnTo>
                  <a:lnTo>
                    <a:pt x="0" y="49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5" y="78"/>
                  </a:lnTo>
                  <a:lnTo>
                    <a:pt x="8" y="87"/>
                  </a:lnTo>
                  <a:lnTo>
                    <a:pt x="11" y="95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6" y="3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Freeform 1185"/>
            <p:cNvSpPr>
              <a:spLocks/>
            </p:cNvSpPr>
            <p:nvPr userDrawn="1"/>
          </p:nvSpPr>
          <p:spPr bwMode="auto">
            <a:xfrm>
              <a:off x="8366148" y="5322892"/>
              <a:ext cx="68263" cy="69850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22" y="2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31" y="8"/>
                </a:cxn>
                <a:cxn ang="0">
                  <a:pos x="22" y="17"/>
                </a:cxn>
                <a:cxn ang="0">
                  <a:pos x="12" y="26"/>
                </a:cxn>
                <a:cxn ang="0">
                  <a:pos x="5" y="37"/>
                </a:cxn>
                <a:cxn ang="0">
                  <a:pos x="5" y="37"/>
                </a:cxn>
              </a:cxnLst>
              <a:rect l="0" t="0" r="r" b="b"/>
              <a:pathLst>
                <a:path w="43" h="44">
                  <a:moveTo>
                    <a:pt x="5" y="37"/>
                  </a:moveTo>
                  <a:lnTo>
                    <a:pt x="5" y="3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2" y="2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1" y="8"/>
                  </a:lnTo>
                  <a:lnTo>
                    <a:pt x="22" y="17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Freeform 1186"/>
            <p:cNvSpPr>
              <a:spLocks/>
            </p:cNvSpPr>
            <p:nvPr userDrawn="1"/>
          </p:nvSpPr>
          <p:spPr bwMode="auto">
            <a:xfrm>
              <a:off x="8193111" y="5141917"/>
              <a:ext cx="361950" cy="377825"/>
            </a:xfrm>
            <a:custGeom>
              <a:avLst/>
              <a:gdLst/>
              <a:ahLst/>
              <a:cxnLst>
                <a:cxn ang="0">
                  <a:pos x="71" y="99"/>
                </a:cxn>
                <a:cxn ang="0">
                  <a:pos x="71" y="99"/>
                </a:cxn>
                <a:cxn ang="0">
                  <a:pos x="85" y="84"/>
                </a:cxn>
                <a:cxn ang="0">
                  <a:pos x="99" y="71"/>
                </a:cxn>
                <a:cxn ang="0">
                  <a:pos x="114" y="61"/>
                </a:cxn>
                <a:cxn ang="0">
                  <a:pos x="131" y="52"/>
                </a:cxn>
                <a:cxn ang="0">
                  <a:pos x="149" y="46"/>
                </a:cxn>
                <a:cxn ang="0">
                  <a:pos x="169" y="39"/>
                </a:cxn>
                <a:cxn ang="0">
                  <a:pos x="187" y="38"/>
                </a:cxn>
                <a:cxn ang="0">
                  <a:pos x="208" y="36"/>
                </a:cxn>
                <a:cxn ang="0">
                  <a:pos x="208" y="36"/>
                </a:cxn>
                <a:cxn ang="0">
                  <a:pos x="228" y="1"/>
                </a:cxn>
                <a:cxn ang="0">
                  <a:pos x="228" y="1"/>
                </a:cxn>
                <a:cxn ang="0">
                  <a:pos x="207" y="0"/>
                </a:cxn>
                <a:cxn ang="0">
                  <a:pos x="182" y="0"/>
                </a:cxn>
                <a:cxn ang="0">
                  <a:pos x="158" y="1"/>
                </a:cxn>
                <a:cxn ang="0">
                  <a:pos x="132" y="6"/>
                </a:cxn>
                <a:cxn ang="0">
                  <a:pos x="132" y="6"/>
                </a:cxn>
                <a:cxn ang="0">
                  <a:pos x="118" y="9"/>
                </a:cxn>
                <a:cxn ang="0">
                  <a:pos x="106" y="12"/>
                </a:cxn>
                <a:cxn ang="0">
                  <a:pos x="94" y="17"/>
                </a:cxn>
                <a:cxn ang="0">
                  <a:pos x="83" y="23"/>
                </a:cxn>
                <a:cxn ang="0">
                  <a:pos x="73" y="29"/>
                </a:cxn>
                <a:cxn ang="0">
                  <a:pos x="62" y="36"/>
                </a:cxn>
                <a:cxn ang="0">
                  <a:pos x="53" y="44"/>
                </a:cxn>
                <a:cxn ang="0">
                  <a:pos x="44" y="53"/>
                </a:cxn>
                <a:cxn ang="0">
                  <a:pos x="35" y="64"/>
                </a:cxn>
                <a:cxn ang="0">
                  <a:pos x="29" y="75"/>
                </a:cxn>
                <a:cxn ang="0">
                  <a:pos x="21" y="85"/>
                </a:cxn>
                <a:cxn ang="0">
                  <a:pos x="16" y="97"/>
                </a:cxn>
                <a:cxn ang="0">
                  <a:pos x="10" y="110"/>
                </a:cxn>
                <a:cxn ang="0">
                  <a:pos x="7" y="122"/>
                </a:cxn>
                <a:cxn ang="0">
                  <a:pos x="4" y="135"/>
                </a:cxn>
                <a:cxn ang="0">
                  <a:pos x="1" y="149"/>
                </a:cxn>
                <a:cxn ang="0">
                  <a:pos x="1" y="149"/>
                </a:cxn>
                <a:cxn ang="0">
                  <a:pos x="0" y="172"/>
                </a:cxn>
                <a:cxn ang="0">
                  <a:pos x="1" y="195"/>
                </a:cxn>
                <a:cxn ang="0">
                  <a:pos x="4" y="216"/>
                </a:cxn>
                <a:cxn ang="0">
                  <a:pos x="9" y="238"/>
                </a:cxn>
                <a:cxn ang="0">
                  <a:pos x="9" y="238"/>
                </a:cxn>
                <a:cxn ang="0">
                  <a:pos x="42" y="216"/>
                </a:cxn>
                <a:cxn ang="0">
                  <a:pos x="42" y="216"/>
                </a:cxn>
                <a:cxn ang="0">
                  <a:pos x="41" y="203"/>
                </a:cxn>
                <a:cxn ang="0">
                  <a:pos x="39" y="187"/>
                </a:cxn>
                <a:cxn ang="0">
                  <a:pos x="41" y="174"/>
                </a:cxn>
                <a:cxn ang="0">
                  <a:pos x="44" y="158"/>
                </a:cxn>
                <a:cxn ang="0">
                  <a:pos x="48" y="143"/>
                </a:cxn>
                <a:cxn ang="0">
                  <a:pos x="54" y="128"/>
                </a:cxn>
                <a:cxn ang="0">
                  <a:pos x="62" y="114"/>
                </a:cxn>
                <a:cxn ang="0">
                  <a:pos x="71" y="99"/>
                </a:cxn>
                <a:cxn ang="0">
                  <a:pos x="71" y="99"/>
                </a:cxn>
              </a:cxnLst>
              <a:rect l="0" t="0" r="r" b="b"/>
              <a:pathLst>
                <a:path w="228" h="238">
                  <a:moveTo>
                    <a:pt x="71" y="99"/>
                  </a:moveTo>
                  <a:lnTo>
                    <a:pt x="71" y="99"/>
                  </a:lnTo>
                  <a:lnTo>
                    <a:pt x="85" y="84"/>
                  </a:lnTo>
                  <a:lnTo>
                    <a:pt x="99" y="71"/>
                  </a:lnTo>
                  <a:lnTo>
                    <a:pt x="114" y="61"/>
                  </a:lnTo>
                  <a:lnTo>
                    <a:pt x="131" y="52"/>
                  </a:lnTo>
                  <a:lnTo>
                    <a:pt x="149" y="46"/>
                  </a:lnTo>
                  <a:lnTo>
                    <a:pt x="169" y="39"/>
                  </a:lnTo>
                  <a:lnTo>
                    <a:pt x="187" y="38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07" y="0"/>
                  </a:lnTo>
                  <a:lnTo>
                    <a:pt x="182" y="0"/>
                  </a:lnTo>
                  <a:lnTo>
                    <a:pt x="158" y="1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18" y="9"/>
                  </a:lnTo>
                  <a:lnTo>
                    <a:pt x="106" y="12"/>
                  </a:lnTo>
                  <a:lnTo>
                    <a:pt x="94" y="17"/>
                  </a:lnTo>
                  <a:lnTo>
                    <a:pt x="83" y="23"/>
                  </a:lnTo>
                  <a:lnTo>
                    <a:pt x="73" y="29"/>
                  </a:lnTo>
                  <a:lnTo>
                    <a:pt x="62" y="36"/>
                  </a:lnTo>
                  <a:lnTo>
                    <a:pt x="53" y="44"/>
                  </a:lnTo>
                  <a:lnTo>
                    <a:pt x="44" y="53"/>
                  </a:lnTo>
                  <a:lnTo>
                    <a:pt x="35" y="64"/>
                  </a:lnTo>
                  <a:lnTo>
                    <a:pt x="29" y="75"/>
                  </a:lnTo>
                  <a:lnTo>
                    <a:pt x="21" y="85"/>
                  </a:lnTo>
                  <a:lnTo>
                    <a:pt x="16" y="97"/>
                  </a:lnTo>
                  <a:lnTo>
                    <a:pt x="10" y="110"/>
                  </a:lnTo>
                  <a:lnTo>
                    <a:pt x="7" y="122"/>
                  </a:lnTo>
                  <a:lnTo>
                    <a:pt x="4" y="135"/>
                  </a:lnTo>
                  <a:lnTo>
                    <a:pt x="1" y="149"/>
                  </a:lnTo>
                  <a:lnTo>
                    <a:pt x="1" y="149"/>
                  </a:lnTo>
                  <a:lnTo>
                    <a:pt x="0" y="172"/>
                  </a:lnTo>
                  <a:lnTo>
                    <a:pt x="1" y="195"/>
                  </a:lnTo>
                  <a:lnTo>
                    <a:pt x="4" y="216"/>
                  </a:lnTo>
                  <a:lnTo>
                    <a:pt x="9" y="238"/>
                  </a:lnTo>
                  <a:lnTo>
                    <a:pt x="9" y="238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41" y="203"/>
                  </a:lnTo>
                  <a:lnTo>
                    <a:pt x="39" y="187"/>
                  </a:lnTo>
                  <a:lnTo>
                    <a:pt x="41" y="174"/>
                  </a:lnTo>
                  <a:lnTo>
                    <a:pt x="44" y="158"/>
                  </a:lnTo>
                  <a:lnTo>
                    <a:pt x="48" y="143"/>
                  </a:lnTo>
                  <a:lnTo>
                    <a:pt x="54" y="128"/>
                  </a:lnTo>
                  <a:lnTo>
                    <a:pt x="62" y="114"/>
                  </a:lnTo>
                  <a:lnTo>
                    <a:pt x="71" y="99"/>
                  </a:lnTo>
                  <a:lnTo>
                    <a:pt x="71" y="9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Freeform 1187"/>
            <p:cNvSpPr>
              <a:spLocks/>
            </p:cNvSpPr>
            <p:nvPr userDrawn="1"/>
          </p:nvSpPr>
          <p:spPr bwMode="auto">
            <a:xfrm>
              <a:off x="8139136" y="5519742"/>
              <a:ext cx="84137" cy="39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7" y="25"/>
                </a:cxn>
                <a:cxn ang="0">
                  <a:pos x="53" y="25"/>
                </a:cxn>
                <a:cxn ang="0">
                  <a:pos x="53" y="25"/>
                </a:cxn>
                <a:cxn ang="0">
                  <a:pos x="49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23" y="12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53" h="25">
                  <a:moveTo>
                    <a:pt x="0" y="24"/>
                  </a:moveTo>
                  <a:lnTo>
                    <a:pt x="0" y="24"/>
                  </a:lnTo>
                  <a:lnTo>
                    <a:pt x="27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49" y="1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3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Freeform 1188"/>
            <p:cNvSpPr>
              <a:spLocks/>
            </p:cNvSpPr>
            <p:nvPr userDrawn="1"/>
          </p:nvSpPr>
          <p:spPr bwMode="auto">
            <a:xfrm>
              <a:off x="8434411" y="5194305"/>
              <a:ext cx="255587" cy="192087"/>
            </a:xfrm>
            <a:custGeom>
              <a:avLst/>
              <a:gdLst/>
              <a:ahLst/>
              <a:cxnLst>
                <a:cxn ang="0">
                  <a:pos x="151" y="26"/>
                </a:cxn>
                <a:cxn ang="0">
                  <a:pos x="151" y="26"/>
                </a:cxn>
                <a:cxn ang="0">
                  <a:pos x="137" y="20"/>
                </a:cxn>
                <a:cxn ang="0">
                  <a:pos x="122" y="14"/>
                </a:cxn>
                <a:cxn ang="0">
                  <a:pos x="107" y="11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73" y="5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29" y="43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17" y="72"/>
                </a:cxn>
                <a:cxn ang="0">
                  <a:pos x="26" y="69"/>
                </a:cxn>
                <a:cxn ang="0">
                  <a:pos x="36" y="67"/>
                </a:cxn>
                <a:cxn ang="0">
                  <a:pos x="46" y="66"/>
                </a:cxn>
                <a:cxn ang="0">
                  <a:pos x="56" y="66"/>
                </a:cxn>
                <a:cxn ang="0">
                  <a:pos x="67" y="67"/>
                </a:cxn>
                <a:cxn ang="0">
                  <a:pos x="78" y="69"/>
                </a:cxn>
                <a:cxn ang="0">
                  <a:pos x="78" y="69"/>
                </a:cxn>
                <a:cxn ang="0">
                  <a:pos x="99" y="78"/>
                </a:cxn>
                <a:cxn ang="0">
                  <a:pos x="119" y="89"/>
                </a:cxn>
                <a:cxn ang="0">
                  <a:pos x="119" y="89"/>
                </a:cxn>
                <a:cxn ang="0">
                  <a:pos x="107" y="106"/>
                </a:cxn>
                <a:cxn ang="0">
                  <a:pos x="94" y="121"/>
                </a:cxn>
                <a:cxn ang="0">
                  <a:pos x="94" y="121"/>
                </a:cxn>
                <a:cxn ang="0">
                  <a:pos x="114" y="95"/>
                </a:cxn>
                <a:cxn ang="0">
                  <a:pos x="132" y="66"/>
                </a:cxn>
                <a:cxn ang="0">
                  <a:pos x="148" y="34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151" y="26"/>
                </a:cxn>
                <a:cxn ang="0">
                  <a:pos x="151" y="26"/>
                </a:cxn>
              </a:cxnLst>
              <a:rect l="0" t="0" r="r" b="b"/>
              <a:pathLst>
                <a:path w="161" h="121">
                  <a:moveTo>
                    <a:pt x="151" y="26"/>
                  </a:moveTo>
                  <a:lnTo>
                    <a:pt x="151" y="26"/>
                  </a:lnTo>
                  <a:lnTo>
                    <a:pt x="137" y="20"/>
                  </a:lnTo>
                  <a:lnTo>
                    <a:pt x="122" y="14"/>
                  </a:lnTo>
                  <a:lnTo>
                    <a:pt x="107" y="11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73" y="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29" y="4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72"/>
                  </a:lnTo>
                  <a:lnTo>
                    <a:pt x="26" y="69"/>
                  </a:lnTo>
                  <a:lnTo>
                    <a:pt x="36" y="67"/>
                  </a:lnTo>
                  <a:lnTo>
                    <a:pt x="46" y="66"/>
                  </a:lnTo>
                  <a:lnTo>
                    <a:pt x="56" y="66"/>
                  </a:lnTo>
                  <a:lnTo>
                    <a:pt x="67" y="67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99" y="78"/>
                  </a:lnTo>
                  <a:lnTo>
                    <a:pt x="119" y="89"/>
                  </a:lnTo>
                  <a:lnTo>
                    <a:pt x="119" y="89"/>
                  </a:lnTo>
                  <a:lnTo>
                    <a:pt x="107" y="106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114" y="95"/>
                  </a:lnTo>
                  <a:lnTo>
                    <a:pt x="132" y="66"/>
                  </a:lnTo>
                  <a:lnTo>
                    <a:pt x="148" y="34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1" y="26"/>
                  </a:lnTo>
                  <a:lnTo>
                    <a:pt x="151" y="2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Freeform 1189"/>
            <p:cNvSpPr>
              <a:spLocks/>
            </p:cNvSpPr>
            <p:nvPr userDrawn="1"/>
          </p:nvSpPr>
          <p:spPr bwMode="auto">
            <a:xfrm>
              <a:off x="8555061" y="4940305"/>
              <a:ext cx="176212" cy="249237"/>
            </a:xfrm>
            <a:custGeom>
              <a:avLst/>
              <a:gdLst/>
              <a:ahLst/>
              <a:cxnLst>
                <a:cxn ang="0">
                  <a:pos x="85" y="157"/>
                </a:cxn>
                <a:cxn ang="0">
                  <a:pos x="85" y="157"/>
                </a:cxn>
                <a:cxn ang="0">
                  <a:pos x="93" y="138"/>
                </a:cxn>
                <a:cxn ang="0">
                  <a:pos x="98" y="116"/>
                </a:cxn>
                <a:cxn ang="0">
                  <a:pos x="102" y="93"/>
                </a:cxn>
                <a:cxn ang="0">
                  <a:pos x="107" y="70"/>
                </a:cxn>
                <a:cxn ang="0">
                  <a:pos x="107" y="70"/>
                </a:cxn>
                <a:cxn ang="0">
                  <a:pos x="111" y="31"/>
                </a:cxn>
                <a:cxn ang="0">
                  <a:pos x="111" y="31"/>
                </a:cxn>
                <a:cxn ang="0">
                  <a:pos x="98" y="25"/>
                </a:cxn>
                <a:cxn ang="0">
                  <a:pos x="84" y="19"/>
                </a:cxn>
                <a:cxn ang="0">
                  <a:pos x="72" y="10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47" y="32"/>
                </a:cxn>
                <a:cxn ang="0">
                  <a:pos x="34" y="63"/>
                </a:cxn>
                <a:cxn ang="0">
                  <a:pos x="18" y="96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4" y="133"/>
                </a:cxn>
                <a:cxn ang="0">
                  <a:pos x="46" y="139"/>
                </a:cxn>
                <a:cxn ang="0">
                  <a:pos x="67" y="148"/>
                </a:cxn>
                <a:cxn ang="0">
                  <a:pos x="85" y="157"/>
                </a:cxn>
                <a:cxn ang="0">
                  <a:pos x="85" y="157"/>
                </a:cxn>
              </a:cxnLst>
              <a:rect l="0" t="0" r="r" b="b"/>
              <a:pathLst>
                <a:path w="111" h="157">
                  <a:moveTo>
                    <a:pt x="85" y="157"/>
                  </a:moveTo>
                  <a:lnTo>
                    <a:pt x="85" y="157"/>
                  </a:lnTo>
                  <a:lnTo>
                    <a:pt x="93" y="138"/>
                  </a:lnTo>
                  <a:lnTo>
                    <a:pt x="98" y="116"/>
                  </a:lnTo>
                  <a:lnTo>
                    <a:pt x="102" y="93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98" y="25"/>
                  </a:lnTo>
                  <a:lnTo>
                    <a:pt x="84" y="19"/>
                  </a:lnTo>
                  <a:lnTo>
                    <a:pt x="72" y="1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7" y="32"/>
                  </a:lnTo>
                  <a:lnTo>
                    <a:pt x="34" y="63"/>
                  </a:lnTo>
                  <a:lnTo>
                    <a:pt x="18" y="9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4" y="133"/>
                  </a:lnTo>
                  <a:lnTo>
                    <a:pt x="46" y="139"/>
                  </a:lnTo>
                  <a:lnTo>
                    <a:pt x="67" y="148"/>
                  </a:lnTo>
                  <a:lnTo>
                    <a:pt x="85" y="157"/>
                  </a:lnTo>
                  <a:lnTo>
                    <a:pt x="85" y="157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Freeform 1190"/>
            <p:cNvSpPr>
              <a:spLocks/>
            </p:cNvSpPr>
            <p:nvPr userDrawn="1"/>
          </p:nvSpPr>
          <p:spPr bwMode="auto">
            <a:xfrm>
              <a:off x="8259786" y="5392742"/>
              <a:ext cx="130175" cy="16192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0"/>
                </a:cxn>
                <a:cxn ang="0">
                  <a:pos x="35" y="3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69"/>
                </a:cxn>
                <a:cxn ang="0">
                  <a:pos x="6" y="81"/>
                </a:cxn>
                <a:cxn ang="0">
                  <a:pos x="9" y="92"/>
                </a:cxn>
                <a:cxn ang="0">
                  <a:pos x="15" y="102"/>
                </a:cxn>
                <a:cxn ang="0">
                  <a:pos x="15" y="102"/>
                </a:cxn>
                <a:cxn ang="0">
                  <a:pos x="32" y="99"/>
                </a:cxn>
                <a:cxn ang="0">
                  <a:pos x="49" y="95"/>
                </a:cxn>
                <a:cxn ang="0">
                  <a:pos x="66" y="90"/>
                </a:cxn>
                <a:cxn ang="0">
                  <a:pos x="82" y="84"/>
                </a:cxn>
                <a:cxn ang="0">
                  <a:pos x="82" y="84"/>
                </a:cxn>
                <a:cxn ang="0">
                  <a:pos x="76" y="86"/>
                </a:cxn>
                <a:cxn ang="0">
                  <a:pos x="76" y="86"/>
                </a:cxn>
                <a:cxn ang="0">
                  <a:pos x="70" y="77"/>
                </a:cxn>
                <a:cxn ang="0">
                  <a:pos x="64" y="66"/>
                </a:cxn>
                <a:cxn ang="0">
                  <a:pos x="61" y="55"/>
                </a:cxn>
                <a:cxn ang="0">
                  <a:pos x="60" y="45"/>
                </a:cxn>
                <a:cxn ang="0">
                  <a:pos x="58" y="34"/>
                </a:cxn>
                <a:cxn ang="0">
                  <a:pos x="60" y="23"/>
                </a:cxn>
                <a:cxn ang="0">
                  <a:pos x="63" y="13"/>
                </a:cxn>
                <a:cxn ang="0">
                  <a:pos x="67" y="0"/>
                </a:cxn>
                <a:cxn ang="0">
                  <a:pos x="67" y="0"/>
                </a:cxn>
              </a:cxnLst>
              <a:rect l="0" t="0" r="r" b="b"/>
              <a:pathLst>
                <a:path w="82" h="102">
                  <a:moveTo>
                    <a:pt x="67" y="0"/>
                  </a:moveTo>
                  <a:lnTo>
                    <a:pt x="67" y="0"/>
                  </a:lnTo>
                  <a:lnTo>
                    <a:pt x="35" y="3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9"/>
                  </a:lnTo>
                  <a:lnTo>
                    <a:pt x="6" y="81"/>
                  </a:lnTo>
                  <a:lnTo>
                    <a:pt x="9" y="9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32" y="99"/>
                  </a:lnTo>
                  <a:lnTo>
                    <a:pt x="49" y="95"/>
                  </a:lnTo>
                  <a:lnTo>
                    <a:pt x="66" y="90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0" y="77"/>
                  </a:lnTo>
                  <a:lnTo>
                    <a:pt x="64" y="66"/>
                  </a:lnTo>
                  <a:lnTo>
                    <a:pt x="61" y="55"/>
                  </a:lnTo>
                  <a:lnTo>
                    <a:pt x="60" y="45"/>
                  </a:lnTo>
                  <a:lnTo>
                    <a:pt x="58" y="34"/>
                  </a:lnTo>
                  <a:lnTo>
                    <a:pt x="60" y="23"/>
                  </a:lnTo>
                  <a:lnTo>
                    <a:pt x="63" y="13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Freeform 1191"/>
            <p:cNvSpPr>
              <a:spLocks/>
            </p:cNvSpPr>
            <p:nvPr userDrawn="1"/>
          </p:nvSpPr>
          <p:spPr bwMode="auto">
            <a:xfrm>
              <a:off x="8402661" y="5372105"/>
              <a:ext cx="180975" cy="139700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43" y="3"/>
                </a:cxn>
                <a:cxn ang="0">
                  <a:pos x="37" y="6"/>
                </a:cxn>
                <a:cxn ang="0">
                  <a:pos x="29" y="10"/>
                </a:cxn>
                <a:cxn ang="0">
                  <a:pos x="21" y="15"/>
                </a:cxn>
                <a:cxn ang="0">
                  <a:pos x="15" y="21"/>
                </a:cxn>
                <a:cxn ang="0">
                  <a:pos x="9" y="30"/>
                </a:cxn>
                <a:cxn ang="0">
                  <a:pos x="5" y="41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3"/>
                </a:cxn>
                <a:cxn ang="0">
                  <a:pos x="2" y="77"/>
                </a:cxn>
                <a:cxn ang="0">
                  <a:pos x="5" y="82"/>
                </a:cxn>
                <a:cxn ang="0">
                  <a:pos x="8" y="85"/>
                </a:cxn>
                <a:cxn ang="0">
                  <a:pos x="8" y="85"/>
                </a:cxn>
                <a:cxn ang="0">
                  <a:pos x="11" y="86"/>
                </a:cxn>
                <a:cxn ang="0">
                  <a:pos x="11" y="86"/>
                </a:cxn>
                <a:cxn ang="0">
                  <a:pos x="12" y="88"/>
                </a:cxn>
                <a:cxn ang="0">
                  <a:pos x="12" y="88"/>
                </a:cxn>
                <a:cxn ang="0">
                  <a:pos x="40" y="73"/>
                </a:cxn>
                <a:cxn ang="0">
                  <a:pos x="66" y="54"/>
                </a:cxn>
                <a:cxn ang="0">
                  <a:pos x="91" y="33"/>
                </a:cxn>
                <a:cxn ang="0">
                  <a:pos x="114" y="9"/>
                </a:cxn>
                <a:cxn ang="0">
                  <a:pos x="114" y="9"/>
                </a:cxn>
                <a:cxn ang="0">
                  <a:pos x="98" y="3"/>
                </a:cxn>
                <a:cxn ang="0">
                  <a:pos x="79" y="0"/>
                </a:cxn>
                <a:cxn ang="0">
                  <a:pos x="61" y="0"/>
                </a:cxn>
                <a:cxn ang="0">
                  <a:pos x="52" y="1"/>
                </a:cxn>
                <a:cxn ang="0">
                  <a:pos x="43" y="3"/>
                </a:cxn>
                <a:cxn ang="0">
                  <a:pos x="43" y="3"/>
                </a:cxn>
              </a:cxnLst>
              <a:rect l="0" t="0" r="r" b="b"/>
              <a:pathLst>
                <a:path w="114" h="88">
                  <a:moveTo>
                    <a:pt x="43" y="3"/>
                  </a:moveTo>
                  <a:lnTo>
                    <a:pt x="43" y="3"/>
                  </a:lnTo>
                  <a:lnTo>
                    <a:pt x="37" y="6"/>
                  </a:lnTo>
                  <a:lnTo>
                    <a:pt x="29" y="10"/>
                  </a:lnTo>
                  <a:lnTo>
                    <a:pt x="21" y="15"/>
                  </a:lnTo>
                  <a:lnTo>
                    <a:pt x="15" y="21"/>
                  </a:lnTo>
                  <a:lnTo>
                    <a:pt x="9" y="30"/>
                  </a:lnTo>
                  <a:lnTo>
                    <a:pt x="5" y="41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2" y="77"/>
                  </a:lnTo>
                  <a:lnTo>
                    <a:pt x="5" y="82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40" y="73"/>
                  </a:lnTo>
                  <a:lnTo>
                    <a:pt x="66" y="54"/>
                  </a:lnTo>
                  <a:lnTo>
                    <a:pt x="91" y="33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98" y="3"/>
                  </a:lnTo>
                  <a:lnTo>
                    <a:pt x="79" y="0"/>
                  </a:lnTo>
                  <a:lnTo>
                    <a:pt x="61" y="0"/>
                  </a:lnTo>
                  <a:lnTo>
                    <a:pt x="52" y="1"/>
                  </a:lnTo>
                  <a:lnTo>
                    <a:pt x="43" y="3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Freeform 1192"/>
            <p:cNvSpPr>
              <a:spLocks/>
            </p:cNvSpPr>
            <p:nvPr userDrawn="1"/>
          </p:nvSpPr>
          <p:spPr bwMode="auto">
            <a:xfrm>
              <a:off x="8675711" y="4749805"/>
              <a:ext cx="58737" cy="155575"/>
            </a:xfrm>
            <a:custGeom>
              <a:avLst/>
              <a:gdLst/>
              <a:ahLst/>
              <a:cxnLst>
                <a:cxn ang="0">
                  <a:pos x="32" y="15"/>
                </a:cxn>
                <a:cxn ang="0">
                  <a:pos x="32" y="15"/>
                </a:cxn>
                <a:cxn ang="0">
                  <a:pos x="25" y="8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1" y="34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7" y="87"/>
                </a:cxn>
                <a:cxn ang="0">
                  <a:pos x="37" y="98"/>
                </a:cxn>
                <a:cxn ang="0">
                  <a:pos x="37" y="98"/>
                </a:cxn>
                <a:cxn ang="0">
                  <a:pos x="35" y="56"/>
                </a:cxn>
                <a:cxn ang="0">
                  <a:pos x="32" y="15"/>
                </a:cxn>
                <a:cxn ang="0">
                  <a:pos x="32" y="15"/>
                </a:cxn>
              </a:cxnLst>
              <a:rect l="0" t="0" r="r" b="b"/>
              <a:pathLst>
                <a:path w="37" h="98">
                  <a:moveTo>
                    <a:pt x="32" y="15"/>
                  </a:moveTo>
                  <a:lnTo>
                    <a:pt x="32" y="15"/>
                  </a:lnTo>
                  <a:lnTo>
                    <a:pt x="25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1" y="3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7" y="87"/>
                  </a:lnTo>
                  <a:lnTo>
                    <a:pt x="37" y="98"/>
                  </a:lnTo>
                  <a:lnTo>
                    <a:pt x="37" y="98"/>
                  </a:lnTo>
                  <a:lnTo>
                    <a:pt x="35" y="56"/>
                  </a:lnTo>
                  <a:lnTo>
                    <a:pt x="32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Freeform 1193"/>
            <p:cNvSpPr>
              <a:spLocks/>
            </p:cNvSpPr>
            <p:nvPr userDrawn="1"/>
          </p:nvSpPr>
          <p:spPr bwMode="auto">
            <a:xfrm>
              <a:off x="8648723" y="4865692"/>
              <a:ext cx="85725" cy="123825"/>
            </a:xfrm>
            <a:custGeom>
              <a:avLst/>
              <a:gdLst/>
              <a:ahLst/>
              <a:cxnLst>
                <a:cxn ang="0">
                  <a:pos x="52" y="72"/>
                </a:cxn>
                <a:cxn ang="0">
                  <a:pos x="52" y="72"/>
                </a:cxn>
                <a:cxn ang="0">
                  <a:pos x="54" y="57"/>
                </a:cxn>
                <a:cxn ang="0">
                  <a:pos x="54" y="57"/>
                </a:cxn>
                <a:cxn ang="0">
                  <a:pos x="54" y="44"/>
                </a:cxn>
                <a:cxn ang="0">
                  <a:pos x="54" y="44"/>
                </a:cxn>
                <a:cxn ang="0">
                  <a:pos x="54" y="29"/>
                </a:cxn>
                <a:cxn ang="0">
                  <a:pos x="54" y="29"/>
                </a:cxn>
                <a:cxn ang="0">
                  <a:pos x="54" y="25"/>
                </a:cxn>
                <a:cxn ang="0">
                  <a:pos x="54" y="25"/>
                </a:cxn>
                <a:cxn ang="0">
                  <a:pos x="34" y="14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3" y="57"/>
                </a:cxn>
                <a:cxn ang="0">
                  <a:pos x="25" y="66"/>
                </a:cxn>
                <a:cxn ang="0">
                  <a:pos x="39" y="72"/>
                </a:cxn>
                <a:cxn ang="0">
                  <a:pos x="52" y="78"/>
                </a:cxn>
                <a:cxn ang="0">
                  <a:pos x="52" y="78"/>
                </a:cxn>
                <a:cxn ang="0">
                  <a:pos x="52" y="72"/>
                </a:cxn>
                <a:cxn ang="0">
                  <a:pos x="52" y="72"/>
                </a:cxn>
              </a:cxnLst>
              <a:rect l="0" t="0" r="r" b="b"/>
              <a:pathLst>
                <a:path w="54" h="78">
                  <a:moveTo>
                    <a:pt x="52" y="72"/>
                  </a:moveTo>
                  <a:lnTo>
                    <a:pt x="52" y="72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34" y="14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3" y="57"/>
                  </a:lnTo>
                  <a:lnTo>
                    <a:pt x="25" y="66"/>
                  </a:lnTo>
                  <a:lnTo>
                    <a:pt x="39" y="72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2"/>
                  </a:lnTo>
                  <a:lnTo>
                    <a:pt x="52" y="7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Freeform 1194"/>
            <p:cNvSpPr>
              <a:spLocks/>
            </p:cNvSpPr>
            <p:nvPr userDrawn="1"/>
          </p:nvSpPr>
          <p:spPr bwMode="auto">
            <a:xfrm>
              <a:off x="8351861" y="5299080"/>
              <a:ext cx="271462" cy="230187"/>
            </a:xfrm>
            <a:custGeom>
              <a:avLst/>
              <a:gdLst/>
              <a:ahLst/>
              <a:cxnLst>
                <a:cxn ang="0">
                  <a:pos x="130" y="3"/>
                </a:cxn>
                <a:cxn ang="0">
                  <a:pos x="130" y="3"/>
                </a:cxn>
                <a:cxn ang="0">
                  <a:pos x="119" y="1"/>
                </a:cxn>
                <a:cxn ang="0">
                  <a:pos x="108" y="0"/>
                </a:cxn>
                <a:cxn ang="0">
                  <a:pos x="98" y="0"/>
                </a:cxn>
                <a:cxn ang="0">
                  <a:pos x="88" y="1"/>
                </a:cxn>
                <a:cxn ang="0">
                  <a:pos x="78" y="3"/>
                </a:cxn>
                <a:cxn ang="0">
                  <a:pos x="69" y="6"/>
                </a:cxn>
                <a:cxn ang="0">
                  <a:pos x="52" y="15"/>
                </a:cxn>
                <a:cxn ang="0">
                  <a:pos x="52" y="15"/>
                </a:cxn>
                <a:cxn ang="0">
                  <a:pos x="31" y="38"/>
                </a:cxn>
                <a:cxn ang="0">
                  <a:pos x="9" y="59"/>
                </a:cxn>
                <a:cxn ang="0">
                  <a:pos x="9" y="59"/>
                </a:cxn>
                <a:cxn ang="0">
                  <a:pos x="5" y="72"/>
                </a:cxn>
                <a:cxn ang="0">
                  <a:pos x="2" y="82"/>
                </a:cxn>
                <a:cxn ang="0">
                  <a:pos x="0" y="93"/>
                </a:cxn>
                <a:cxn ang="0">
                  <a:pos x="2" y="104"/>
                </a:cxn>
                <a:cxn ang="0">
                  <a:pos x="3" y="114"/>
                </a:cxn>
                <a:cxn ang="0">
                  <a:pos x="6" y="125"/>
                </a:cxn>
                <a:cxn ang="0">
                  <a:pos x="12" y="136"/>
                </a:cxn>
                <a:cxn ang="0">
                  <a:pos x="18" y="145"/>
                </a:cxn>
                <a:cxn ang="0">
                  <a:pos x="18" y="145"/>
                </a:cxn>
                <a:cxn ang="0">
                  <a:pos x="24" y="143"/>
                </a:cxn>
                <a:cxn ang="0">
                  <a:pos x="24" y="143"/>
                </a:cxn>
                <a:cxn ang="0">
                  <a:pos x="32" y="140"/>
                </a:cxn>
                <a:cxn ang="0">
                  <a:pos x="32" y="140"/>
                </a:cxn>
                <a:cxn ang="0">
                  <a:pos x="37" y="137"/>
                </a:cxn>
                <a:cxn ang="0">
                  <a:pos x="37" y="137"/>
                </a:cxn>
                <a:cxn ang="0">
                  <a:pos x="44" y="134"/>
                </a:cxn>
                <a:cxn ang="0">
                  <a:pos x="44" y="134"/>
                </a:cxn>
                <a:cxn ang="0">
                  <a:pos x="43" y="132"/>
                </a:cxn>
                <a:cxn ang="0">
                  <a:pos x="43" y="132"/>
                </a:cxn>
                <a:cxn ang="0">
                  <a:pos x="40" y="131"/>
                </a:cxn>
                <a:cxn ang="0">
                  <a:pos x="40" y="131"/>
                </a:cxn>
                <a:cxn ang="0">
                  <a:pos x="37" y="128"/>
                </a:cxn>
                <a:cxn ang="0">
                  <a:pos x="34" y="123"/>
                </a:cxn>
                <a:cxn ang="0">
                  <a:pos x="32" y="119"/>
                </a:cxn>
                <a:cxn ang="0">
                  <a:pos x="32" y="114"/>
                </a:cxn>
                <a:cxn ang="0">
                  <a:pos x="32" y="114"/>
                </a:cxn>
                <a:cxn ang="0">
                  <a:pos x="34" y="99"/>
                </a:cxn>
                <a:cxn ang="0">
                  <a:pos x="37" y="87"/>
                </a:cxn>
                <a:cxn ang="0">
                  <a:pos x="41" y="76"/>
                </a:cxn>
                <a:cxn ang="0">
                  <a:pos x="47" y="67"/>
                </a:cxn>
                <a:cxn ang="0">
                  <a:pos x="53" y="61"/>
                </a:cxn>
                <a:cxn ang="0">
                  <a:pos x="61" y="56"/>
                </a:cxn>
                <a:cxn ang="0">
                  <a:pos x="69" y="52"/>
                </a:cxn>
                <a:cxn ang="0">
                  <a:pos x="75" y="49"/>
                </a:cxn>
                <a:cxn ang="0">
                  <a:pos x="75" y="49"/>
                </a:cxn>
                <a:cxn ang="0">
                  <a:pos x="84" y="47"/>
                </a:cxn>
                <a:cxn ang="0">
                  <a:pos x="93" y="46"/>
                </a:cxn>
                <a:cxn ang="0">
                  <a:pos x="111" y="46"/>
                </a:cxn>
                <a:cxn ang="0">
                  <a:pos x="130" y="49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59" y="40"/>
                </a:cxn>
                <a:cxn ang="0">
                  <a:pos x="171" y="23"/>
                </a:cxn>
                <a:cxn ang="0">
                  <a:pos x="171" y="23"/>
                </a:cxn>
                <a:cxn ang="0">
                  <a:pos x="151" y="12"/>
                </a:cxn>
                <a:cxn ang="0">
                  <a:pos x="130" y="3"/>
                </a:cxn>
                <a:cxn ang="0">
                  <a:pos x="130" y="3"/>
                </a:cxn>
              </a:cxnLst>
              <a:rect l="0" t="0" r="r" b="b"/>
              <a:pathLst>
                <a:path w="171" h="145">
                  <a:moveTo>
                    <a:pt x="130" y="3"/>
                  </a:moveTo>
                  <a:lnTo>
                    <a:pt x="130" y="3"/>
                  </a:lnTo>
                  <a:lnTo>
                    <a:pt x="119" y="1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88" y="1"/>
                  </a:lnTo>
                  <a:lnTo>
                    <a:pt x="78" y="3"/>
                  </a:lnTo>
                  <a:lnTo>
                    <a:pt x="69" y="6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31" y="3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5" y="72"/>
                  </a:lnTo>
                  <a:lnTo>
                    <a:pt x="2" y="82"/>
                  </a:lnTo>
                  <a:lnTo>
                    <a:pt x="0" y="93"/>
                  </a:lnTo>
                  <a:lnTo>
                    <a:pt x="2" y="104"/>
                  </a:lnTo>
                  <a:lnTo>
                    <a:pt x="3" y="114"/>
                  </a:lnTo>
                  <a:lnTo>
                    <a:pt x="6" y="125"/>
                  </a:lnTo>
                  <a:lnTo>
                    <a:pt x="12" y="136"/>
                  </a:lnTo>
                  <a:lnTo>
                    <a:pt x="18" y="145"/>
                  </a:lnTo>
                  <a:lnTo>
                    <a:pt x="18" y="145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3" y="132"/>
                  </a:lnTo>
                  <a:lnTo>
                    <a:pt x="43" y="132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37" y="128"/>
                  </a:lnTo>
                  <a:lnTo>
                    <a:pt x="34" y="123"/>
                  </a:lnTo>
                  <a:lnTo>
                    <a:pt x="32" y="119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4" y="99"/>
                  </a:lnTo>
                  <a:lnTo>
                    <a:pt x="37" y="87"/>
                  </a:lnTo>
                  <a:lnTo>
                    <a:pt x="41" y="76"/>
                  </a:lnTo>
                  <a:lnTo>
                    <a:pt x="47" y="67"/>
                  </a:lnTo>
                  <a:lnTo>
                    <a:pt x="53" y="61"/>
                  </a:lnTo>
                  <a:lnTo>
                    <a:pt x="61" y="56"/>
                  </a:lnTo>
                  <a:lnTo>
                    <a:pt x="69" y="52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84" y="47"/>
                  </a:lnTo>
                  <a:lnTo>
                    <a:pt x="93" y="46"/>
                  </a:lnTo>
                  <a:lnTo>
                    <a:pt x="111" y="46"/>
                  </a:lnTo>
                  <a:lnTo>
                    <a:pt x="130" y="49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59" y="40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51" y="12"/>
                  </a:lnTo>
                  <a:lnTo>
                    <a:pt x="130" y="3"/>
                  </a:lnTo>
                  <a:lnTo>
                    <a:pt x="130" y="3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Freeform 1195"/>
            <p:cNvSpPr>
              <a:spLocks/>
            </p:cNvSpPr>
            <p:nvPr userDrawn="1"/>
          </p:nvSpPr>
          <p:spPr bwMode="auto">
            <a:xfrm>
              <a:off x="8705873" y="4702180"/>
              <a:ext cx="20638" cy="71437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45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0" y="21"/>
                </a:cxn>
                <a:cxn ang="0">
                  <a:pos x="10" y="21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6" y="38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13" h="45">
                  <a:moveTo>
                    <a:pt x="13" y="45"/>
                  </a:moveTo>
                  <a:lnTo>
                    <a:pt x="13" y="45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8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Freeform 1196"/>
            <p:cNvSpPr>
              <a:spLocks/>
            </p:cNvSpPr>
            <p:nvPr userDrawn="1"/>
          </p:nvSpPr>
          <p:spPr bwMode="auto">
            <a:xfrm>
              <a:off x="8523311" y="5143505"/>
              <a:ext cx="166687" cy="92075"/>
            </a:xfrm>
            <a:custGeom>
              <a:avLst/>
              <a:gdLst/>
              <a:ahLst/>
              <a:cxnLst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51" y="43"/>
                </a:cxn>
                <a:cxn ang="0">
                  <a:pos x="66" y="46"/>
                </a:cxn>
                <a:cxn ang="0">
                  <a:pos x="81" y="52"/>
                </a:cxn>
                <a:cxn ang="0">
                  <a:pos x="95" y="58"/>
                </a:cxn>
                <a:cxn ang="0">
                  <a:pos x="95" y="58"/>
                </a:cxn>
                <a:cxn ang="0">
                  <a:pos x="105" y="32"/>
                </a:cxn>
                <a:cxn ang="0">
                  <a:pos x="105" y="32"/>
                </a:cxn>
                <a:cxn ang="0">
                  <a:pos x="105" y="29"/>
                </a:cxn>
                <a:cxn ang="0">
                  <a:pos x="105" y="29"/>
                </a:cxn>
                <a:cxn ang="0">
                  <a:pos x="87" y="20"/>
                </a:cxn>
                <a:cxn ang="0">
                  <a:pos x="66" y="11"/>
                </a:cxn>
                <a:cxn ang="0">
                  <a:pos x="44" y="5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7" y="37"/>
                </a:cxn>
                <a:cxn ang="0">
                  <a:pos x="34" y="40"/>
                </a:cxn>
                <a:cxn ang="0">
                  <a:pos x="34" y="40"/>
                </a:cxn>
              </a:cxnLst>
              <a:rect l="0" t="0" r="r" b="b"/>
              <a:pathLst>
                <a:path w="105" h="58">
                  <a:moveTo>
                    <a:pt x="34" y="40"/>
                  </a:move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51" y="43"/>
                  </a:lnTo>
                  <a:lnTo>
                    <a:pt x="66" y="46"/>
                  </a:lnTo>
                  <a:lnTo>
                    <a:pt x="81" y="52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87" y="20"/>
                  </a:lnTo>
                  <a:lnTo>
                    <a:pt x="66" y="11"/>
                  </a:lnTo>
                  <a:lnTo>
                    <a:pt x="44" y="5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7" y="37"/>
                  </a:lnTo>
                  <a:lnTo>
                    <a:pt x="34" y="40"/>
                  </a:lnTo>
                  <a:lnTo>
                    <a:pt x="34" y="40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Freeform 1197"/>
            <p:cNvSpPr>
              <a:spLocks/>
            </p:cNvSpPr>
            <p:nvPr userDrawn="1"/>
          </p:nvSpPr>
          <p:spPr bwMode="auto">
            <a:xfrm>
              <a:off x="8207398" y="5484817"/>
              <a:ext cx="76200" cy="7461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6" y="35"/>
                </a:cxn>
                <a:cxn ang="0">
                  <a:pos x="10" y="47"/>
                </a:cxn>
                <a:cxn ang="0">
                  <a:pos x="10" y="47"/>
                </a:cxn>
                <a:cxn ang="0">
                  <a:pos x="16" y="47"/>
                </a:cxn>
                <a:cxn ang="0">
                  <a:pos x="16" y="47"/>
                </a:cxn>
                <a:cxn ang="0">
                  <a:pos x="24" y="47"/>
                </a:cxn>
                <a:cxn ang="0">
                  <a:pos x="24" y="47"/>
                </a:cxn>
                <a:cxn ang="0">
                  <a:pos x="33" y="46"/>
                </a:cxn>
                <a:cxn ang="0">
                  <a:pos x="33" y="46"/>
                </a:cxn>
                <a:cxn ang="0">
                  <a:pos x="42" y="46"/>
                </a:cxn>
                <a:cxn ang="0">
                  <a:pos x="42" y="46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42" y="34"/>
                </a:cxn>
                <a:cxn ang="0">
                  <a:pos x="39" y="23"/>
                </a:cxn>
                <a:cxn ang="0">
                  <a:pos x="35" y="11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8" h="47">
                  <a:moveTo>
                    <a:pt x="0" y="22"/>
                  </a:moveTo>
                  <a:lnTo>
                    <a:pt x="0" y="22"/>
                  </a:lnTo>
                  <a:lnTo>
                    <a:pt x="6" y="3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2" y="34"/>
                  </a:lnTo>
                  <a:lnTo>
                    <a:pt x="39" y="23"/>
                  </a:lnTo>
                  <a:lnTo>
                    <a:pt x="35" y="1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3" name="组合 116"/>
          <p:cNvGrpSpPr>
            <a:grpSpLocks/>
          </p:cNvGrpSpPr>
          <p:nvPr userDrawn="1"/>
        </p:nvGrpSpPr>
        <p:grpSpPr bwMode="auto">
          <a:xfrm>
            <a:off x="0" y="5715000"/>
            <a:ext cx="9144000" cy="1143000"/>
            <a:chOff x="1" y="5715016"/>
            <a:chExt cx="9144031" cy="1142984"/>
          </a:xfrm>
        </p:grpSpPr>
        <p:grpSp>
          <p:nvGrpSpPr>
            <p:cNvPr id="134" name="组合 94"/>
            <p:cNvGrpSpPr>
              <a:grpSpLocks/>
            </p:cNvGrpSpPr>
            <p:nvPr/>
          </p:nvGrpSpPr>
          <p:grpSpPr bwMode="auto">
            <a:xfrm>
              <a:off x="1" y="5715018"/>
              <a:ext cx="3498862" cy="1144573"/>
              <a:chOff x="1832222" y="5146260"/>
              <a:chExt cx="3631063" cy="1711450"/>
            </a:xfrm>
          </p:grpSpPr>
          <p:sp>
            <p:nvSpPr>
              <p:cNvPr id="179" name="Freeform 37"/>
              <p:cNvSpPr>
                <a:spLocks/>
              </p:cNvSpPr>
              <p:nvPr/>
            </p:nvSpPr>
            <p:spPr bwMode="auto">
              <a:xfrm>
                <a:off x="1973906" y="6515895"/>
                <a:ext cx="1648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0" name="Freeform 38"/>
              <p:cNvSpPr>
                <a:spLocks noEditPoints="1"/>
              </p:cNvSpPr>
              <p:nvPr/>
            </p:nvSpPr>
            <p:spPr bwMode="auto">
              <a:xfrm>
                <a:off x="1832222" y="5295805"/>
                <a:ext cx="560146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1" name="Freeform 39"/>
              <p:cNvSpPr>
                <a:spLocks/>
              </p:cNvSpPr>
              <p:nvPr/>
            </p:nvSpPr>
            <p:spPr bwMode="auto">
              <a:xfrm>
                <a:off x="2351181" y="6715287"/>
                <a:ext cx="37892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2" name="Freeform 40"/>
              <p:cNvSpPr>
                <a:spLocks/>
              </p:cNvSpPr>
              <p:nvPr/>
            </p:nvSpPr>
            <p:spPr bwMode="auto">
              <a:xfrm>
                <a:off x="4094223" y="6746145"/>
                <a:ext cx="49425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3" name="Freeform 41"/>
              <p:cNvSpPr>
                <a:spLocks noEditPoints="1"/>
              </p:cNvSpPr>
              <p:nvPr/>
            </p:nvSpPr>
            <p:spPr bwMode="auto">
              <a:xfrm>
                <a:off x="3919589" y="5191362"/>
                <a:ext cx="1543695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" name="Freeform 42"/>
              <p:cNvSpPr>
                <a:spLocks noEditPoints="1"/>
              </p:cNvSpPr>
              <p:nvPr/>
            </p:nvSpPr>
            <p:spPr bwMode="auto">
              <a:xfrm>
                <a:off x="3407220" y="5442976"/>
                <a:ext cx="833629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5" name="Freeform 43"/>
              <p:cNvSpPr>
                <a:spLocks/>
              </p:cNvSpPr>
              <p:nvPr/>
            </p:nvSpPr>
            <p:spPr bwMode="auto">
              <a:xfrm>
                <a:off x="4492915" y="6416199"/>
                <a:ext cx="151569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6" name="Freeform 44"/>
              <p:cNvSpPr>
                <a:spLocks/>
              </p:cNvSpPr>
              <p:nvPr/>
            </p:nvSpPr>
            <p:spPr bwMode="auto">
              <a:xfrm>
                <a:off x="4015144" y="6496905"/>
                <a:ext cx="270188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7" name="Freeform 45"/>
              <p:cNvSpPr>
                <a:spLocks/>
              </p:cNvSpPr>
              <p:nvPr/>
            </p:nvSpPr>
            <p:spPr bwMode="auto">
              <a:xfrm>
                <a:off x="4191424" y="6468421"/>
                <a:ext cx="357505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8" name="Freeform 46"/>
              <p:cNvSpPr>
                <a:spLocks/>
              </p:cNvSpPr>
              <p:nvPr/>
            </p:nvSpPr>
            <p:spPr bwMode="auto">
              <a:xfrm>
                <a:off x="3608214" y="6741397"/>
                <a:ext cx="36245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9" name="Freeform 47"/>
              <p:cNvSpPr>
                <a:spLocks/>
              </p:cNvSpPr>
              <p:nvPr/>
            </p:nvSpPr>
            <p:spPr bwMode="auto">
              <a:xfrm>
                <a:off x="3672466" y="6814983"/>
                <a:ext cx="11532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0" name="Freeform 48"/>
              <p:cNvSpPr>
                <a:spLocks/>
              </p:cNvSpPr>
              <p:nvPr/>
            </p:nvSpPr>
            <p:spPr bwMode="auto">
              <a:xfrm>
                <a:off x="4894902" y="6701045"/>
                <a:ext cx="56015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1" name="Freeform 49"/>
              <p:cNvSpPr>
                <a:spLocks/>
              </p:cNvSpPr>
              <p:nvPr/>
            </p:nvSpPr>
            <p:spPr bwMode="auto">
              <a:xfrm>
                <a:off x="5179917" y="6553874"/>
                <a:ext cx="283368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2" name="Freeform 50"/>
              <p:cNvSpPr>
                <a:spLocks/>
              </p:cNvSpPr>
              <p:nvPr/>
            </p:nvSpPr>
            <p:spPr bwMode="auto">
              <a:xfrm>
                <a:off x="4623066" y="6807861"/>
                <a:ext cx="46130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3" name="Freeform 51"/>
              <p:cNvSpPr>
                <a:spLocks/>
              </p:cNvSpPr>
              <p:nvPr/>
            </p:nvSpPr>
            <p:spPr bwMode="auto">
              <a:xfrm>
                <a:off x="4845478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4" name="Freeform 52"/>
              <p:cNvSpPr>
                <a:spLocks/>
              </p:cNvSpPr>
              <p:nvPr/>
            </p:nvSpPr>
            <p:spPr bwMode="auto">
              <a:xfrm>
                <a:off x="5380911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5" name="Freeform 53"/>
              <p:cNvSpPr>
                <a:spLocks/>
              </p:cNvSpPr>
              <p:nvPr/>
            </p:nvSpPr>
            <p:spPr bwMode="auto">
              <a:xfrm>
                <a:off x="3481358" y="6819731"/>
                <a:ext cx="21417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6" name="Freeform 54"/>
              <p:cNvSpPr>
                <a:spLocks noEditPoints="1"/>
              </p:cNvSpPr>
              <p:nvPr/>
            </p:nvSpPr>
            <p:spPr bwMode="auto">
              <a:xfrm>
                <a:off x="2380836" y="5146260"/>
                <a:ext cx="1454731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5328191" y="6779377"/>
                <a:ext cx="14828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4878427" y="6831598"/>
                <a:ext cx="1647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9" name="Freeform 59"/>
              <p:cNvSpPr>
                <a:spLocks/>
              </p:cNvSpPr>
              <p:nvPr/>
            </p:nvSpPr>
            <p:spPr bwMode="auto">
              <a:xfrm>
                <a:off x="3847100" y="6660691"/>
                <a:ext cx="4942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组合 95"/>
            <p:cNvGrpSpPr>
              <a:grpSpLocks/>
            </p:cNvGrpSpPr>
            <p:nvPr/>
          </p:nvGrpSpPr>
          <p:grpSpPr bwMode="auto">
            <a:xfrm>
              <a:off x="3500451" y="5715018"/>
              <a:ext cx="3498862" cy="1144573"/>
              <a:chOff x="1832282" y="5146260"/>
              <a:chExt cx="3631141" cy="1711450"/>
            </a:xfrm>
          </p:grpSpPr>
          <p:sp>
            <p:nvSpPr>
              <p:cNvPr id="158" name="Freeform 37"/>
              <p:cNvSpPr>
                <a:spLocks/>
              </p:cNvSpPr>
              <p:nvPr/>
            </p:nvSpPr>
            <p:spPr bwMode="auto">
              <a:xfrm>
                <a:off x="1973969" y="6515895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9" name="Freeform 38"/>
              <p:cNvSpPr>
                <a:spLocks noEditPoints="1"/>
              </p:cNvSpPr>
              <p:nvPr/>
            </p:nvSpPr>
            <p:spPr bwMode="auto">
              <a:xfrm>
                <a:off x="1832282" y="5295805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Freeform 39"/>
              <p:cNvSpPr>
                <a:spLocks/>
              </p:cNvSpPr>
              <p:nvPr/>
            </p:nvSpPr>
            <p:spPr bwMode="auto">
              <a:xfrm>
                <a:off x="2351251" y="6715287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Freeform 40"/>
              <p:cNvSpPr>
                <a:spLocks/>
              </p:cNvSpPr>
              <p:nvPr/>
            </p:nvSpPr>
            <p:spPr bwMode="auto">
              <a:xfrm>
                <a:off x="4094331" y="6746145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Freeform 41"/>
              <p:cNvSpPr>
                <a:spLocks noEditPoints="1"/>
              </p:cNvSpPr>
              <p:nvPr/>
            </p:nvSpPr>
            <p:spPr bwMode="auto">
              <a:xfrm>
                <a:off x="3919693" y="5191362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Freeform 42"/>
              <p:cNvSpPr>
                <a:spLocks noEditPoints="1"/>
              </p:cNvSpPr>
              <p:nvPr/>
            </p:nvSpPr>
            <p:spPr bwMode="auto">
              <a:xfrm>
                <a:off x="3407314" y="5442976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Freeform 43"/>
              <p:cNvSpPr>
                <a:spLocks/>
              </p:cNvSpPr>
              <p:nvPr/>
            </p:nvSpPr>
            <p:spPr bwMode="auto">
              <a:xfrm>
                <a:off x="4493031" y="6416199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Freeform 44"/>
              <p:cNvSpPr>
                <a:spLocks/>
              </p:cNvSpPr>
              <p:nvPr/>
            </p:nvSpPr>
            <p:spPr bwMode="auto">
              <a:xfrm>
                <a:off x="4015250" y="6496905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Freeform 45"/>
              <p:cNvSpPr>
                <a:spLocks/>
              </p:cNvSpPr>
              <p:nvPr/>
            </p:nvSpPr>
            <p:spPr bwMode="auto">
              <a:xfrm>
                <a:off x="4191535" y="6468421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Freeform 46"/>
              <p:cNvSpPr>
                <a:spLocks/>
              </p:cNvSpPr>
              <p:nvPr/>
            </p:nvSpPr>
            <p:spPr bwMode="auto">
              <a:xfrm>
                <a:off x="3608312" y="6741397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Freeform 47"/>
              <p:cNvSpPr>
                <a:spLocks/>
              </p:cNvSpPr>
              <p:nvPr/>
            </p:nvSpPr>
            <p:spPr bwMode="auto">
              <a:xfrm>
                <a:off x="3672565" y="6814983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Freeform 48"/>
              <p:cNvSpPr>
                <a:spLocks/>
              </p:cNvSpPr>
              <p:nvPr/>
            </p:nvSpPr>
            <p:spPr bwMode="auto">
              <a:xfrm>
                <a:off x="4895027" y="6701045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0" name="Freeform 49"/>
              <p:cNvSpPr>
                <a:spLocks/>
              </p:cNvSpPr>
              <p:nvPr/>
            </p:nvSpPr>
            <p:spPr bwMode="auto">
              <a:xfrm>
                <a:off x="5180049" y="6553874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1" name="Freeform 50"/>
              <p:cNvSpPr>
                <a:spLocks/>
              </p:cNvSpPr>
              <p:nvPr/>
            </p:nvSpPr>
            <p:spPr bwMode="auto">
              <a:xfrm>
                <a:off x="4623186" y="6807861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2" name="Freeform 51"/>
              <p:cNvSpPr>
                <a:spLocks/>
              </p:cNvSpPr>
              <p:nvPr/>
            </p:nvSpPr>
            <p:spPr bwMode="auto">
              <a:xfrm>
                <a:off x="4845601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3" name="Freeform 52"/>
              <p:cNvSpPr>
                <a:spLocks/>
              </p:cNvSpPr>
              <p:nvPr/>
            </p:nvSpPr>
            <p:spPr bwMode="auto">
              <a:xfrm>
                <a:off x="5381047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4" name="Freeform 53"/>
              <p:cNvSpPr>
                <a:spLocks/>
              </p:cNvSpPr>
              <p:nvPr/>
            </p:nvSpPr>
            <p:spPr bwMode="auto">
              <a:xfrm>
                <a:off x="3481452" y="6819731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5" name="Freeform 54"/>
              <p:cNvSpPr>
                <a:spLocks noEditPoints="1"/>
              </p:cNvSpPr>
              <p:nvPr/>
            </p:nvSpPr>
            <p:spPr bwMode="auto">
              <a:xfrm>
                <a:off x="2380907" y="5146260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6" name="Freeform 55"/>
              <p:cNvSpPr>
                <a:spLocks/>
              </p:cNvSpPr>
              <p:nvPr/>
            </p:nvSpPr>
            <p:spPr bwMode="auto">
              <a:xfrm>
                <a:off x="5328326" y="6779377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7" name="Freeform 56"/>
              <p:cNvSpPr>
                <a:spLocks/>
              </p:cNvSpPr>
              <p:nvPr/>
            </p:nvSpPr>
            <p:spPr bwMode="auto">
              <a:xfrm>
                <a:off x="4878552" y="6831598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8" name="Freeform 59"/>
              <p:cNvSpPr>
                <a:spLocks/>
              </p:cNvSpPr>
              <p:nvPr/>
            </p:nvSpPr>
            <p:spPr bwMode="auto">
              <a:xfrm>
                <a:off x="3847202" y="6660691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6" name="组合 117"/>
            <p:cNvGrpSpPr>
              <a:grpSpLocks/>
            </p:cNvGrpSpPr>
            <p:nvPr/>
          </p:nvGrpSpPr>
          <p:grpSpPr bwMode="auto">
            <a:xfrm>
              <a:off x="5643583" y="5715018"/>
              <a:ext cx="3498862" cy="1144573"/>
              <a:chOff x="1832242" y="5146260"/>
              <a:chExt cx="3631141" cy="1711450"/>
            </a:xfrm>
          </p:grpSpPr>
          <p:sp>
            <p:nvSpPr>
              <p:cNvPr id="137" name="Freeform 37"/>
              <p:cNvSpPr>
                <a:spLocks/>
              </p:cNvSpPr>
              <p:nvPr/>
            </p:nvSpPr>
            <p:spPr bwMode="auto">
              <a:xfrm>
                <a:off x="1973929" y="6515895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8" name="Freeform 38"/>
              <p:cNvSpPr>
                <a:spLocks noEditPoints="1"/>
              </p:cNvSpPr>
              <p:nvPr/>
            </p:nvSpPr>
            <p:spPr bwMode="auto">
              <a:xfrm>
                <a:off x="1832242" y="5295805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9" name="Freeform 39"/>
              <p:cNvSpPr>
                <a:spLocks/>
              </p:cNvSpPr>
              <p:nvPr/>
            </p:nvSpPr>
            <p:spPr bwMode="auto">
              <a:xfrm>
                <a:off x="2351211" y="6715287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0" name="Freeform 40"/>
              <p:cNvSpPr>
                <a:spLocks/>
              </p:cNvSpPr>
              <p:nvPr/>
            </p:nvSpPr>
            <p:spPr bwMode="auto">
              <a:xfrm>
                <a:off x="4094291" y="6746145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" name="Freeform 41"/>
              <p:cNvSpPr>
                <a:spLocks noEditPoints="1"/>
              </p:cNvSpPr>
              <p:nvPr/>
            </p:nvSpPr>
            <p:spPr bwMode="auto">
              <a:xfrm>
                <a:off x="3919653" y="5191362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2" name="Freeform 42"/>
              <p:cNvSpPr>
                <a:spLocks noEditPoints="1"/>
              </p:cNvSpPr>
              <p:nvPr/>
            </p:nvSpPr>
            <p:spPr bwMode="auto">
              <a:xfrm>
                <a:off x="3407274" y="5442976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3" name="Freeform 43"/>
              <p:cNvSpPr>
                <a:spLocks/>
              </p:cNvSpPr>
              <p:nvPr/>
            </p:nvSpPr>
            <p:spPr bwMode="auto">
              <a:xfrm>
                <a:off x="4492991" y="6416199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" name="Freeform 44"/>
              <p:cNvSpPr>
                <a:spLocks/>
              </p:cNvSpPr>
              <p:nvPr/>
            </p:nvSpPr>
            <p:spPr bwMode="auto">
              <a:xfrm>
                <a:off x="4015210" y="6496905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5" name="Freeform 45"/>
              <p:cNvSpPr>
                <a:spLocks/>
              </p:cNvSpPr>
              <p:nvPr/>
            </p:nvSpPr>
            <p:spPr bwMode="auto">
              <a:xfrm>
                <a:off x="4191495" y="6468421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" name="Freeform 46"/>
              <p:cNvSpPr>
                <a:spLocks/>
              </p:cNvSpPr>
              <p:nvPr/>
            </p:nvSpPr>
            <p:spPr bwMode="auto">
              <a:xfrm>
                <a:off x="3608272" y="6741397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7" name="Freeform 47"/>
              <p:cNvSpPr>
                <a:spLocks/>
              </p:cNvSpPr>
              <p:nvPr/>
            </p:nvSpPr>
            <p:spPr bwMode="auto">
              <a:xfrm>
                <a:off x="3672525" y="6814983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8" name="Freeform 48"/>
              <p:cNvSpPr>
                <a:spLocks/>
              </p:cNvSpPr>
              <p:nvPr/>
            </p:nvSpPr>
            <p:spPr bwMode="auto">
              <a:xfrm>
                <a:off x="4894987" y="6701045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9" name="Freeform 49"/>
              <p:cNvSpPr>
                <a:spLocks/>
              </p:cNvSpPr>
              <p:nvPr/>
            </p:nvSpPr>
            <p:spPr bwMode="auto">
              <a:xfrm>
                <a:off x="5180009" y="6553874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0" name="Freeform 50"/>
              <p:cNvSpPr>
                <a:spLocks/>
              </p:cNvSpPr>
              <p:nvPr/>
            </p:nvSpPr>
            <p:spPr bwMode="auto">
              <a:xfrm>
                <a:off x="4623146" y="6807861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1" name="Freeform 51"/>
              <p:cNvSpPr>
                <a:spLocks/>
              </p:cNvSpPr>
              <p:nvPr/>
            </p:nvSpPr>
            <p:spPr bwMode="auto">
              <a:xfrm>
                <a:off x="4845561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2" name="Freeform 52"/>
              <p:cNvSpPr>
                <a:spLocks/>
              </p:cNvSpPr>
              <p:nvPr/>
            </p:nvSpPr>
            <p:spPr bwMode="auto">
              <a:xfrm>
                <a:off x="5381007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3" name="Freeform 53"/>
              <p:cNvSpPr>
                <a:spLocks/>
              </p:cNvSpPr>
              <p:nvPr/>
            </p:nvSpPr>
            <p:spPr bwMode="auto">
              <a:xfrm>
                <a:off x="3481412" y="6819731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" name="Freeform 54"/>
              <p:cNvSpPr>
                <a:spLocks noEditPoints="1"/>
              </p:cNvSpPr>
              <p:nvPr/>
            </p:nvSpPr>
            <p:spPr bwMode="auto">
              <a:xfrm>
                <a:off x="2380867" y="5146260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Freeform 55"/>
              <p:cNvSpPr>
                <a:spLocks/>
              </p:cNvSpPr>
              <p:nvPr/>
            </p:nvSpPr>
            <p:spPr bwMode="auto">
              <a:xfrm>
                <a:off x="5328286" y="6779377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Freeform 56"/>
              <p:cNvSpPr>
                <a:spLocks/>
              </p:cNvSpPr>
              <p:nvPr/>
            </p:nvSpPr>
            <p:spPr bwMode="auto">
              <a:xfrm>
                <a:off x="4878512" y="6831598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Freeform 59"/>
              <p:cNvSpPr>
                <a:spLocks/>
              </p:cNvSpPr>
              <p:nvPr/>
            </p:nvSpPr>
            <p:spPr bwMode="auto">
              <a:xfrm>
                <a:off x="3847162" y="6660691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3" name="文本占位符 2"/>
          <p:cNvSpPr>
            <a:spLocks noGrp="1"/>
          </p:cNvSpPr>
          <p:nvPr>
            <p:ph type="body" idx="1"/>
          </p:nvPr>
        </p:nvSpPr>
        <p:spPr>
          <a:xfrm>
            <a:off x="357158" y="10001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204" name="标题 1"/>
          <p:cNvSpPr>
            <a:spLocks noGrp="1"/>
          </p:cNvSpPr>
          <p:nvPr>
            <p:ph type="title"/>
          </p:nvPr>
        </p:nvSpPr>
        <p:spPr>
          <a:xfrm>
            <a:off x="-428660" y="2714628"/>
            <a:ext cx="7443782" cy="1143000"/>
          </a:xfrm>
        </p:spPr>
        <p:txBody>
          <a:bodyPr/>
          <a:lstStyle>
            <a:lvl1pPr>
              <a:defRPr sz="96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83"/>
          <p:cNvGrpSpPr>
            <a:grpSpLocks/>
          </p:cNvGrpSpPr>
          <p:nvPr userDrawn="1"/>
        </p:nvGrpSpPr>
        <p:grpSpPr bwMode="auto">
          <a:xfrm rot="-3450999">
            <a:off x="270669" y="5630069"/>
            <a:ext cx="969962" cy="1244600"/>
            <a:chOff x="6321399" y="2903515"/>
            <a:chExt cx="1290638" cy="1638300"/>
          </a:xfrm>
        </p:grpSpPr>
        <p:sp>
          <p:nvSpPr>
            <p:cNvPr id="5" name="Freeform 1220"/>
            <p:cNvSpPr>
              <a:spLocks/>
            </p:cNvSpPr>
            <p:nvPr userDrawn="1"/>
          </p:nvSpPr>
          <p:spPr bwMode="auto">
            <a:xfrm>
              <a:off x="6321399" y="2903515"/>
              <a:ext cx="1290638" cy="1638300"/>
            </a:xfrm>
            <a:custGeom>
              <a:avLst/>
              <a:gdLst/>
              <a:ahLst/>
              <a:cxnLst>
                <a:cxn ang="0">
                  <a:pos x="745" y="756"/>
                </a:cxn>
                <a:cxn ang="0">
                  <a:pos x="722" y="804"/>
                </a:cxn>
                <a:cxn ang="0">
                  <a:pos x="696" y="845"/>
                </a:cxn>
                <a:cxn ang="0">
                  <a:pos x="669" y="883"/>
                </a:cxn>
                <a:cxn ang="0">
                  <a:pos x="640" y="916"/>
                </a:cxn>
                <a:cxn ang="0">
                  <a:pos x="608" y="945"/>
                </a:cxn>
                <a:cxn ang="0">
                  <a:pos x="574" y="970"/>
                </a:cxn>
                <a:cxn ang="0">
                  <a:pos x="541" y="989"/>
                </a:cxn>
                <a:cxn ang="0">
                  <a:pos x="506" y="1006"/>
                </a:cxn>
                <a:cxn ang="0">
                  <a:pos x="469" y="1018"/>
                </a:cxn>
                <a:cxn ang="0">
                  <a:pos x="433" y="1028"/>
                </a:cxn>
                <a:cxn ang="0">
                  <a:pos x="396" y="1031"/>
                </a:cxn>
                <a:cxn ang="0">
                  <a:pos x="358" y="1032"/>
                </a:cxn>
                <a:cxn ang="0">
                  <a:pos x="321" y="1029"/>
                </a:cxn>
                <a:cxn ang="0">
                  <a:pos x="248" y="1012"/>
                </a:cxn>
                <a:cxn ang="0">
                  <a:pos x="213" y="999"/>
                </a:cxn>
                <a:cxn ang="0">
                  <a:pos x="180" y="982"/>
                </a:cxn>
                <a:cxn ang="0">
                  <a:pos x="148" y="960"/>
                </a:cxn>
                <a:cxn ang="0">
                  <a:pos x="119" y="938"/>
                </a:cxn>
                <a:cxn ang="0">
                  <a:pos x="93" y="910"/>
                </a:cxn>
                <a:cxn ang="0">
                  <a:pos x="70" y="881"/>
                </a:cxn>
                <a:cxn ang="0">
                  <a:pos x="50" y="849"/>
                </a:cxn>
                <a:cxn ang="0">
                  <a:pos x="32" y="814"/>
                </a:cxn>
                <a:cxn ang="0">
                  <a:pos x="18" y="778"/>
                </a:cxn>
                <a:cxn ang="0">
                  <a:pos x="9" y="738"/>
                </a:cxn>
                <a:cxn ang="0">
                  <a:pos x="2" y="697"/>
                </a:cxn>
                <a:cxn ang="0">
                  <a:pos x="0" y="656"/>
                </a:cxn>
                <a:cxn ang="0">
                  <a:pos x="2" y="612"/>
                </a:cxn>
                <a:cxn ang="0">
                  <a:pos x="6" y="566"/>
                </a:cxn>
                <a:cxn ang="0">
                  <a:pos x="17" y="519"/>
                </a:cxn>
                <a:cxn ang="0">
                  <a:pos x="31" y="471"/>
                </a:cxn>
                <a:cxn ang="0">
                  <a:pos x="50" y="423"/>
                </a:cxn>
                <a:cxn ang="0">
                  <a:pos x="62" y="398"/>
                </a:cxn>
                <a:cxn ang="0">
                  <a:pos x="87" y="351"/>
                </a:cxn>
                <a:cxn ang="0">
                  <a:pos x="133" y="282"/>
                </a:cxn>
                <a:cxn ang="0">
                  <a:pos x="203" y="197"/>
                </a:cxn>
                <a:cxn ang="0">
                  <a:pos x="282" y="124"/>
                </a:cxn>
                <a:cxn ang="0">
                  <a:pos x="323" y="92"/>
                </a:cxn>
                <a:cxn ang="0">
                  <a:pos x="366" y="64"/>
                </a:cxn>
                <a:cxn ang="0">
                  <a:pos x="408" y="42"/>
                </a:cxn>
                <a:cxn ang="0">
                  <a:pos x="451" y="23"/>
                </a:cxn>
                <a:cxn ang="0">
                  <a:pos x="494" y="10"/>
                </a:cxn>
                <a:cxn ang="0">
                  <a:pos x="535" y="2"/>
                </a:cxn>
                <a:cxn ang="0">
                  <a:pos x="574" y="0"/>
                </a:cxn>
                <a:cxn ang="0">
                  <a:pos x="612" y="7"/>
                </a:cxn>
                <a:cxn ang="0">
                  <a:pos x="649" y="17"/>
                </a:cxn>
                <a:cxn ang="0">
                  <a:pos x="666" y="26"/>
                </a:cxn>
                <a:cxn ang="0">
                  <a:pos x="698" y="49"/>
                </a:cxn>
                <a:cxn ang="0">
                  <a:pos x="725" y="78"/>
                </a:cxn>
                <a:cxn ang="0">
                  <a:pos x="748" y="112"/>
                </a:cxn>
                <a:cxn ang="0">
                  <a:pos x="768" y="151"/>
                </a:cxn>
                <a:cxn ang="0">
                  <a:pos x="785" y="196"/>
                </a:cxn>
                <a:cxn ang="0">
                  <a:pos x="797" y="244"/>
                </a:cxn>
                <a:cxn ang="0">
                  <a:pos x="806" y="295"/>
                </a:cxn>
                <a:cxn ang="0">
                  <a:pos x="813" y="375"/>
                </a:cxn>
                <a:cxn ang="0">
                  <a:pos x="810" y="487"/>
                </a:cxn>
                <a:cxn ang="0">
                  <a:pos x="795" y="599"/>
                </a:cxn>
                <a:cxn ang="0">
                  <a:pos x="781" y="654"/>
                </a:cxn>
                <a:cxn ang="0">
                  <a:pos x="765" y="706"/>
                </a:cxn>
                <a:cxn ang="0">
                  <a:pos x="745" y="756"/>
                </a:cxn>
              </a:cxnLst>
              <a:rect l="0" t="0" r="r" b="b"/>
              <a:pathLst>
                <a:path w="813" h="1032">
                  <a:moveTo>
                    <a:pt x="745" y="756"/>
                  </a:moveTo>
                  <a:lnTo>
                    <a:pt x="745" y="756"/>
                  </a:lnTo>
                  <a:lnTo>
                    <a:pt x="733" y="781"/>
                  </a:lnTo>
                  <a:lnTo>
                    <a:pt x="722" y="804"/>
                  </a:lnTo>
                  <a:lnTo>
                    <a:pt x="710" y="825"/>
                  </a:lnTo>
                  <a:lnTo>
                    <a:pt x="696" y="845"/>
                  </a:lnTo>
                  <a:lnTo>
                    <a:pt x="682" y="864"/>
                  </a:lnTo>
                  <a:lnTo>
                    <a:pt x="669" y="883"/>
                  </a:lnTo>
                  <a:lnTo>
                    <a:pt x="654" y="900"/>
                  </a:lnTo>
                  <a:lnTo>
                    <a:pt x="640" y="916"/>
                  </a:lnTo>
                  <a:lnTo>
                    <a:pt x="623" y="932"/>
                  </a:lnTo>
                  <a:lnTo>
                    <a:pt x="608" y="945"/>
                  </a:lnTo>
                  <a:lnTo>
                    <a:pt x="591" y="957"/>
                  </a:lnTo>
                  <a:lnTo>
                    <a:pt x="574" y="970"/>
                  </a:lnTo>
                  <a:lnTo>
                    <a:pt x="558" y="980"/>
                  </a:lnTo>
                  <a:lnTo>
                    <a:pt x="541" y="989"/>
                  </a:lnTo>
                  <a:lnTo>
                    <a:pt x="523" y="999"/>
                  </a:lnTo>
                  <a:lnTo>
                    <a:pt x="506" y="1006"/>
                  </a:lnTo>
                  <a:lnTo>
                    <a:pt x="487" y="1012"/>
                  </a:lnTo>
                  <a:lnTo>
                    <a:pt x="469" y="1018"/>
                  </a:lnTo>
                  <a:lnTo>
                    <a:pt x="451" y="1023"/>
                  </a:lnTo>
                  <a:lnTo>
                    <a:pt x="433" y="1028"/>
                  </a:lnTo>
                  <a:lnTo>
                    <a:pt x="414" y="1029"/>
                  </a:lnTo>
                  <a:lnTo>
                    <a:pt x="396" y="1031"/>
                  </a:lnTo>
                  <a:lnTo>
                    <a:pt x="378" y="1032"/>
                  </a:lnTo>
                  <a:lnTo>
                    <a:pt x="358" y="1032"/>
                  </a:lnTo>
                  <a:lnTo>
                    <a:pt x="340" y="1031"/>
                  </a:lnTo>
                  <a:lnTo>
                    <a:pt x="321" y="1029"/>
                  </a:lnTo>
                  <a:lnTo>
                    <a:pt x="285" y="1023"/>
                  </a:lnTo>
                  <a:lnTo>
                    <a:pt x="248" y="1012"/>
                  </a:lnTo>
                  <a:lnTo>
                    <a:pt x="213" y="999"/>
                  </a:lnTo>
                  <a:lnTo>
                    <a:pt x="213" y="999"/>
                  </a:lnTo>
                  <a:lnTo>
                    <a:pt x="197" y="991"/>
                  </a:lnTo>
                  <a:lnTo>
                    <a:pt x="180" y="982"/>
                  </a:lnTo>
                  <a:lnTo>
                    <a:pt x="163" y="971"/>
                  </a:lnTo>
                  <a:lnTo>
                    <a:pt x="148" y="960"/>
                  </a:lnTo>
                  <a:lnTo>
                    <a:pt x="134" y="950"/>
                  </a:lnTo>
                  <a:lnTo>
                    <a:pt x="119" y="938"/>
                  </a:lnTo>
                  <a:lnTo>
                    <a:pt x="107" y="924"/>
                  </a:lnTo>
                  <a:lnTo>
                    <a:pt x="93" y="910"/>
                  </a:lnTo>
                  <a:lnTo>
                    <a:pt x="81" y="896"/>
                  </a:lnTo>
                  <a:lnTo>
                    <a:pt x="70" y="881"/>
                  </a:lnTo>
                  <a:lnTo>
                    <a:pt x="59" y="864"/>
                  </a:lnTo>
                  <a:lnTo>
                    <a:pt x="50" y="849"/>
                  </a:lnTo>
                  <a:lnTo>
                    <a:pt x="41" y="831"/>
                  </a:lnTo>
                  <a:lnTo>
                    <a:pt x="32" y="814"/>
                  </a:lnTo>
                  <a:lnTo>
                    <a:pt x="26" y="796"/>
                  </a:lnTo>
                  <a:lnTo>
                    <a:pt x="18" y="778"/>
                  </a:lnTo>
                  <a:lnTo>
                    <a:pt x="14" y="758"/>
                  </a:lnTo>
                  <a:lnTo>
                    <a:pt x="9" y="738"/>
                  </a:lnTo>
                  <a:lnTo>
                    <a:pt x="5" y="718"/>
                  </a:lnTo>
                  <a:lnTo>
                    <a:pt x="2" y="697"/>
                  </a:lnTo>
                  <a:lnTo>
                    <a:pt x="0" y="677"/>
                  </a:lnTo>
                  <a:lnTo>
                    <a:pt x="0" y="656"/>
                  </a:lnTo>
                  <a:lnTo>
                    <a:pt x="0" y="633"/>
                  </a:lnTo>
                  <a:lnTo>
                    <a:pt x="2" y="612"/>
                  </a:lnTo>
                  <a:lnTo>
                    <a:pt x="3" y="589"/>
                  </a:lnTo>
                  <a:lnTo>
                    <a:pt x="6" y="566"/>
                  </a:lnTo>
                  <a:lnTo>
                    <a:pt x="11" y="543"/>
                  </a:lnTo>
                  <a:lnTo>
                    <a:pt x="17" y="519"/>
                  </a:lnTo>
                  <a:lnTo>
                    <a:pt x="23" y="496"/>
                  </a:lnTo>
                  <a:lnTo>
                    <a:pt x="31" y="471"/>
                  </a:lnTo>
                  <a:lnTo>
                    <a:pt x="40" y="447"/>
                  </a:lnTo>
                  <a:lnTo>
                    <a:pt x="50" y="423"/>
                  </a:lnTo>
                  <a:lnTo>
                    <a:pt x="50" y="423"/>
                  </a:lnTo>
                  <a:lnTo>
                    <a:pt x="62" y="398"/>
                  </a:lnTo>
                  <a:lnTo>
                    <a:pt x="75" y="375"/>
                  </a:lnTo>
                  <a:lnTo>
                    <a:pt x="87" y="351"/>
                  </a:lnTo>
                  <a:lnTo>
                    <a:pt x="102" y="328"/>
                  </a:lnTo>
                  <a:lnTo>
                    <a:pt x="133" y="282"/>
                  </a:lnTo>
                  <a:lnTo>
                    <a:pt x="166" y="238"/>
                  </a:lnTo>
                  <a:lnTo>
                    <a:pt x="203" y="197"/>
                  </a:lnTo>
                  <a:lnTo>
                    <a:pt x="242" y="159"/>
                  </a:lnTo>
                  <a:lnTo>
                    <a:pt x="282" y="124"/>
                  </a:lnTo>
                  <a:lnTo>
                    <a:pt x="302" y="107"/>
                  </a:lnTo>
                  <a:lnTo>
                    <a:pt x="323" y="92"/>
                  </a:lnTo>
                  <a:lnTo>
                    <a:pt x="344" y="78"/>
                  </a:lnTo>
                  <a:lnTo>
                    <a:pt x="366" y="64"/>
                  </a:lnTo>
                  <a:lnTo>
                    <a:pt x="387" y="52"/>
                  </a:lnTo>
                  <a:lnTo>
                    <a:pt x="408" y="42"/>
                  </a:lnTo>
                  <a:lnTo>
                    <a:pt x="430" y="31"/>
                  </a:lnTo>
                  <a:lnTo>
                    <a:pt x="451" y="23"/>
                  </a:lnTo>
                  <a:lnTo>
                    <a:pt x="472" y="16"/>
                  </a:lnTo>
                  <a:lnTo>
                    <a:pt x="494" y="10"/>
                  </a:lnTo>
                  <a:lnTo>
                    <a:pt x="513" y="5"/>
                  </a:lnTo>
                  <a:lnTo>
                    <a:pt x="535" y="2"/>
                  </a:lnTo>
                  <a:lnTo>
                    <a:pt x="555" y="0"/>
                  </a:lnTo>
                  <a:lnTo>
                    <a:pt x="574" y="0"/>
                  </a:lnTo>
                  <a:lnTo>
                    <a:pt x="594" y="2"/>
                  </a:lnTo>
                  <a:lnTo>
                    <a:pt x="612" y="7"/>
                  </a:lnTo>
                  <a:lnTo>
                    <a:pt x="631" y="11"/>
                  </a:lnTo>
                  <a:lnTo>
                    <a:pt x="649" y="17"/>
                  </a:lnTo>
                  <a:lnTo>
                    <a:pt x="649" y="17"/>
                  </a:lnTo>
                  <a:lnTo>
                    <a:pt x="666" y="26"/>
                  </a:lnTo>
                  <a:lnTo>
                    <a:pt x="682" y="37"/>
                  </a:lnTo>
                  <a:lnTo>
                    <a:pt x="698" y="49"/>
                  </a:lnTo>
                  <a:lnTo>
                    <a:pt x="711" y="63"/>
                  </a:lnTo>
                  <a:lnTo>
                    <a:pt x="725" y="78"/>
                  </a:lnTo>
                  <a:lnTo>
                    <a:pt x="737" y="95"/>
                  </a:lnTo>
                  <a:lnTo>
                    <a:pt x="748" y="112"/>
                  </a:lnTo>
                  <a:lnTo>
                    <a:pt x="759" y="132"/>
                  </a:lnTo>
                  <a:lnTo>
                    <a:pt x="768" y="151"/>
                  </a:lnTo>
                  <a:lnTo>
                    <a:pt x="777" y="174"/>
                  </a:lnTo>
                  <a:lnTo>
                    <a:pt x="785" y="196"/>
                  </a:lnTo>
                  <a:lnTo>
                    <a:pt x="791" y="220"/>
                  </a:lnTo>
                  <a:lnTo>
                    <a:pt x="797" y="244"/>
                  </a:lnTo>
                  <a:lnTo>
                    <a:pt x="803" y="269"/>
                  </a:lnTo>
                  <a:lnTo>
                    <a:pt x="806" y="295"/>
                  </a:lnTo>
                  <a:lnTo>
                    <a:pt x="810" y="320"/>
                  </a:lnTo>
                  <a:lnTo>
                    <a:pt x="813" y="375"/>
                  </a:lnTo>
                  <a:lnTo>
                    <a:pt x="813" y="430"/>
                  </a:lnTo>
                  <a:lnTo>
                    <a:pt x="810" y="487"/>
                  </a:lnTo>
                  <a:lnTo>
                    <a:pt x="804" y="543"/>
                  </a:lnTo>
                  <a:lnTo>
                    <a:pt x="795" y="599"/>
                  </a:lnTo>
                  <a:lnTo>
                    <a:pt x="789" y="627"/>
                  </a:lnTo>
                  <a:lnTo>
                    <a:pt x="781" y="654"/>
                  </a:lnTo>
                  <a:lnTo>
                    <a:pt x="774" y="680"/>
                  </a:lnTo>
                  <a:lnTo>
                    <a:pt x="765" y="706"/>
                  </a:lnTo>
                  <a:lnTo>
                    <a:pt x="756" y="732"/>
                  </a:lnTo>
                  <a:lnTo>
                    <a:pt x="745" y="756"/>
                  </a:lnTo>
                  <a:lnTo>
                    <a:pt x="745" y="756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1221"/>
            <p:cNvSpPr>
              <a:spLocks/>
            </p:cNvSpPr>
            <p:nvPr userDrawn="1"/>
          </p:nvSpPr>
          <p:spPr bwMode="auto">
            <a:xfrm>
              <a:off x="6499063" y="3176265"/>
              <a:ext cx="223908" cy="240313"/>
            </a:xfrm>
            <a:custGeom>
              <a:avLst/>
              <a:gdLst/>
              <a:ahLst/>
              <a:cxnLst>
                <a:cxn ang="0">
                  <a:pos x="122" y="22"/>
                </a:cxn>
                <a:cxn ang="0">
                  <a:pos x="122" y="2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8" y="31"/>
                </a:cxn>
                <a:cxn ang="0">
                  <a:pos x="50" y="61"/>
                </a:cxn>
                <a:cxn ang="0">
                  <a:pos x="24" y="93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1" y="140"/>
                </a:cxn>
                <a:cxn ang="0">
                  <a:pos x="32" y="146"/>
                </a:cxn>
                <a:cxn ang="0">
                  <a:pos x="44" y="151"/>
                </a:cxn>
                <a:cxn ang="0">
                  <a:pos x="44" y="151"/>
                </a:cxn>
                <a:cxn ang="0">
                  <a:pos x="67" y="119"/>
                </a:cxn>
                <a:cxn ang="0">
                  <a:pos x="91" y="90"/>
                </a:cxn>
                <a:cxn ang="0">
                  <a:pos x="116" y="63"/>
                </a:cxn>
                <a:cxn ang="0">
                  <a:pos x="140" y="37"/>
                </a:cxn>
                <a:cxn ang="0">
                  <a:pos x="140" y="37"/>
                </a:cxn>
                <a:cxn ang="0">
                  <a:pos x="131" y="31"/>
                </a:cxn>
                <a:cxn ang="0">
                  <a:pos x="122" y="22"/>
                </a:cxn>
                <a:cxn ang="0">
                  <a:pos x="122" y="22"/>
                </a:cxn>
              </a:cxnLst>
              <a:rect l="0" t="0" r="r" b="b"/>
              <a:pathLst>
                <a:path w="140" h="151">
                  <a:moveTo>
                    <a:pt x="122" y="22"/>
                  </a:moveTo>
                  <a:lnTo>
                    <a:pt x="122" y="2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78" y="31"/>
                  </a:lnTo>
                  <a:lnTo>
                    <a:pt x="50" y="61"/>
                  </a:lnTo>
                  <a:lnTo>
                    <a:pt x="24" y="9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1" y="140"/>
                  </a:lnTo>
                  <a:lnTo>
                    <a:pt x="32" y="146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1" y="90"/>
                  </a:lnTo>
                  <a:lnTo>
                    <a:pt x="116" y="63"/>
                  </a:lnTo>
                  <a:lnTo>
                    <a:pt x="140" y="37"/>
                  </a:lnTo>
                  <a:lnTo>
                    <a:pt x="140" y="37"/>
                  </a:lnTo>
                  <a:lnTo>
                    <a:pt x="131" y="31"/>
                  </a:lnTo>
                  <a:lnTo>
                    <a:pt x="122" y="22"/>
                  </a:lnTo>
                  <a:lnTo>
                    <a:pt x="122" y="22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1222"/>
            <p:cNvSpPr>
              <a:spLocks/>
            </p:cNvSpPr>
            <p:nvPr userDrawn="1"/>
          </p:nvSpPr>
          <p:spPr bwMode="auto">
            <a:xfrm>
              <a:off x="6326516" y="3585947"/>
              <a:ext cx="128853" cy="305092"/>
            </a:xfrm>
            <a:custGeom>
              <a:avLst/>
              <a:gdLst/>
              <a:ahLst/>
              <a:cxnLst>
                <a:cxn ang="0">
                  <a:pos x="70" y="33"/>
                </a:cxn>
                <a:cxn ang="0">
                  <a:pos x="70" y="33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29" y="44"/>
                </a:cxn>
                <a:cxn ang="0">
                  <a:pos x="15" y="88"/>
                </a:cxn>
                <a:cxn ang="0">
                  <a:pos x="6" y="131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13" y="181"/>
                </a:cxn>
                <a:cxn ang="0">
                  <a:pos x="29" y="187"/>
                </a:cxn>
                <a:cxn ang="0">
                  <a:pos x="29" y="187"/>
                </a:cxn>
                <a:cxn ang="0">
                  <a:pos x="42" y="192"/>
                </a:cxn>
                <a:cxn ang="0">
                  <a:pos x="42" y="192"/>
                </a:cxn>
                <a:cxn ang="0">
                  <a:pos x="50" y="154"/>
                </a:cxn>
                <a:cxn ang="0">
                  <a:pos x="59" y="116"/>
                </a:cxn>
                <a:cxn ang="0">
                  <a:pos x="70" y="80"/>
                </a:cxn>
                <a:cxn ang="0">
                  <a:pos x="82" y="47"/>
                </a:cxn>
                <a:cxn ang="0">
                  <a:pos x="82" y="47"/>
                </a:cxn>
                <a:cxn ang="0">
                  <a:pos x="76" y="41"/>
                </a:cxn>
                <a:cxn ang="0">
                  <a:pos x="70" y="33"/>
                </a:cxn>
                <a:cxn ang="0">
                  <a:pos x="70" y="33"/>
                </a:cxn>
              </a:cxnLst>
              <a:rect l="0" t="0" r="r" b="b"/>
              <a:pathLst>
                <a:path w="82" h="192">
                  <a:moveTo>
                    <a:pt x="70" y="33"/>
                  </a:moveTo>
                  <a:lnTo>
                    <a:pt x="70" y="3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9" y="44"/>
                  </a:lnTo>
                  <a:lnTo>
                    <a:pt x="15" y="88"/>
                  </a:lnTo>
                  <a:lnTo>
                    <a:pt x="6" y="131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3" y="181"/>
                  </a:lnTo>
                  <a:lnTo>
                    <a:pt x="29" y="187"/>
                  </a:lnTo>
                  <a:lnTo>
                    <a:pt x="29" y="187"/>
                  </a:lnTo>
                  <a:lnTo>
                    <a:pt x="42" y="192"/>
                  </a:lnTo>
                  <a:lnTo>
                    <a:pt x="42" y="192"/>
                  </a:lnTo>
                  <a:lnTo>
                    <a:pt x="50" y="154"/>
                  </a:lnTo>
                  <a:lnTo>
                    <a:pt x="59" y="116"/>
                  </a:lnTo>
                  <a:lnTo>
                    <a:pt x="70" y="80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76" y="41"/>
                  </a:lnTo>
                  <a:lnTo>
                    <a:pt x="70" y="33"/>
                  </a:lnTo>
                  <a:lnTo>
                    <a:pt x="70" y="33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1223"/>
            <p:cNvSpPr>
              <a:spLocks/>
            </p:cNvSpPr>
            <p:nvPr userDrawn="1"/>
          </p:nvSpPr>
          <p:spPr bwMode="auto">
            <a:xfrm>
              <a:off x="6796277" y="2901359"/>
              <a:ext cx="802689" cy="511969"/>
            </a:xfrm>
            <a:custGeom>
              <a:avLst/>
              <a:gdLst/>
              <a:ahLst/>
              <a:cxnLst>
                <a:cxn ang="0">
                  <a:pos x="259" y="17"/>
                </a:cxn>
                <a:cxn ang="0">
                  <a:pos x="193" y="64"/>
                </a:cxn>
                <a:cxn ang="0">
                  <a:pos x="137" y="113"/>
                </a:cxn>
                <a:cxn ang="0">
                  <a:pos x="149" y="119"/>
                </a:cxn>
                <a:cxn ang="0">
                  <a:pos x="161" y="128"/>
                </a:cxn>
                <a:cxn ang="0">
                  <a:pos x="184" y="147"/>
                </a:cxn>
                <a:cxn ang="0">
                  <a:pos x="218" y="180"/>
                </a:cxn>
                <a:cxn ang="0">
                  <a:pos x="243" y="197"/>
                </a:cxn>
                <a:cxn ang="0">
                  <a:pos x="257" y="202"/>
                </a:cxn>
                <a:cxn ang="0">
                  <a:pos x="291" y="206"/>
                </a:cxn>
                <a:cxn ang="0">
                  <a:pos x="342" y="206"/>
                </a:cxn>
                <a:cxn ang="0">
                  <a:pos x="376" y="211"/>
                </a:cxn>
                <a:cxn ang="0">
                  <a:pos x="391" y="215"/>
                </a:cxn>
                <a:cxn ang="0">
                  <a:pos x="416" y="231"/>
                </a:cxn>
                <a:cxn ang="0">
                  <a:pos x="437" y="255"/>
                </a:cxn>
                <a:cxn ang="0">
                  <a:pos x="481" y="304"/>
                </a:cxn>
                <a:cxn ang="0">
                  <a:pos x="493" y="316"/>
                </a:cxn>
                <a:cxn ang="0">
                  <a:pos x="505" y="322"/>
                </a:cxn>
                <a:cxn ang="0">
                  <a:pos x="499" y="276"/>
                </a:cxn>
                <a:cxn ang="0">
                  <a:pos x="478" y="191"/>
                </a:cxn>
                <a:cxn ang="0">
                  <a:pos x="463" y="153"/>
                </a:cxn>
                <a:cxn ang="0">
                  <a:pos x="446" y="118"/>
                </a:cxn>
                <a:cxn ang="0">
                  <a:pos x="426" y="86"/>
                </a:cxn>
                <a:cxn ang="0">
                  <a:pos x="403" y="60"/>
                </a:cxn>
                <a:cxn ang="0">
                  <a:pos x="377" y="37"/>
                </a:cxn>
                <a:cxn ang="0">
                  <a:pos x="364" y="43"/>
                </a:cxn>
                <a:cxn ang="0">
                  <a:pos x="342" y="48"/>
                </a:cxn>
                <a:cxn ang="0">
                  <a:pos x="329" y="46"/>
                </a:cxn>
                <a:cxn ang="0">
                  <a:pos x="323" y="43"/>
                </a:cxn>
                <a:cxn ang="0">
                  <a:pos x="303" y="23"/>
                </a:cxn>
                <a:cxn ang="0">
                  <a:pos x="286" y="2"/>
                </a:cxn>
                <a:cxn ang="0">
                  <a:pos x="253" y="0"/>
                </a:cxn>
                <a:cxn ang="0">
                  <a:pos x="218" y="4"/>
                </a:cxn>
                <a:cxn ang="0">
                  <a:pos x="181" y="11"/>
                </a:cxn>
                <a:cxn ang="0">
                  <a:pos x="146" y="23"/>
                </a:cxn>
                <a:cxn ang="0">
                  <a:pos x="71" y="58"/>
                </a:cxn>
                <a:cxn ang="0">
                  <a:pos x="0" y="106"/>
                </a:cxn>
                <a:cxn ang="0">
                  <a:pos x="16" y="112"/>
                </a:cxn>
                <a:cxn ang="0">
                  <a:pos x="35" y="115"/>
                </a:cxn>
                <a:cxn ang="0">
                  <a:pos x="53" y="115"/>
                </a:cxn>
                <a:cxn ang="0">
                  <a:pos x="73" y="112"/>
                </a:cxn>
                <a:cxn ang="0">
                  <a:pos x="144" y="69"/>
                </a:cxn>
                <a:cxn ang="0">
                  <a:pos x="204" y="40"/>
                </a:cxn>
                <a:cxn ang="0">
                  <a:pos x="259" y="17"/>
                </a:cxn>
              </a:cxnLst>
              <a:rect l="0" t="0" r="r" b="b"/>
              <a:pathLst>
                <a:path w="505" h="322">
                  <a:moveTo>
                    <a:pt x="259" y="17"/>
                  </a:moveTo>
                  <a:lnTo>
                    <a:pt x="259" y="17"/>
                  </a:lnTo>
                  <a:lnTo>
                    <a:pt x="225" y="42"/>
                  </a:lnTo>
                  <a:lnTo>
                    <a:pt x="193" y="64"/>
                  </a:lnTo>
                  <a:lnTo>
                    <a:pt x="164" y="89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49" y="119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73" y="136"/>
                  </a:lnTo>
                  <a:lnTo>
                    <a:pt x="184" y="147"/>
                  </a:lnTo>
                  <a:lnTo>
                    <a:pt x="205" y="170"/>
                  </a:lnTo>
                  <a:lnTo>
                    <a:pt x="218" y="180"/>
                  </a:lnTo>
                  <a:lnTo>
                    <a:pt x="230" y="189"/>
                  </a:lnTo>
                  <a:lnTo>
                    <a:pt x="243" y="197"/>
                  </a:lnTo>
                  <a:lnTo>
                    <a:pt x="257" y="202"/>
                  </a:lnTo>
                  <a:lnTo>
                    <a:pt x="257" y="202"/>
                  </a:lnTo>
                  <a:lnTo>
                    <a:pt x="274" y="205"/>
                  </a:lnTo>
                  <a:lnTo>
                    <a:pt x="291" y="206"/>
                  </a:lnTo>
                  <a:lnTo>
                    <a:pt x="326" y="206"/>
                  </a:lnTo>
                  <a:lnTo>
                    <a:pt x="342" y="206"/>
                  </a:lnTo>
                  <a:lnTo>
                    <a:pt x="359" y="208"/>
                  </a:lnTo>
                  <a:lnTo>
                    <a:pt x="376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403" y="221"/>
                  </a:lnTo>
                  <a:lnTo>
                    <a:pt x="416" y="231"/>
                  </a:lnTo>
                  <a:lnTo>
                    <a:pt x="426" y="243"/>
                  </a:lnTo>
                  <a:lnTo>
                    <a:pt x="437" y="255"/>
                  </a:lnTo>
                  <a:lnTo>
                    <a:pt x="460" y="281"/>
                  </a:lnTo>
                  <a:lnTo>
                    <a:pt x="481" y="304"/>
                  </a:lnTo>
                  <a:lnTo>
                    <a:pt x="481" y="304"/>
                  </a:lnTo>
                  <a:lnTo>
                    <a:pt x="493" y="316"/>
                  </a:lnTo>
                  <a:lnTo>
                    <a:pt x="499" y="319"/>
                  </a:lnTo>
                  <a:lnTo>
                    <a:pt x="505" y="322"/>
                  </a:lnTo>
                  <a:lnTo>
                    <a:pt x="505" y="322"/>
                  </a:lnTo>
                  <a:lnTo>
                    <a:pt x="499" y="276"/>
                  </a:lnTo>
                  <a:lnTo>
                    <a:pt x="490" y="232"/>
                  </a:lnTo>
                  <a:lnTo>
                    <a:pt x="478" y="191"/>
                  </a:lnTo>
                  <a:lnTo>
                    <a:pt x="470" y="171"/>
                  </a:lnTo>
                  <a:lnTo>
                    <a:pt x="463" y="153"/>
                  </a:lnTo>
                  <a:lnTo>
                    <a:pt x="455" y="135"/>
                  </a:lnTo>
                  <a:lnTo>
                    <a:pt x="446" y="118"/>
                  </a:lnTo>
                  <a:lnTo>
                    <a:pt x="437" y="101"/>
                  </a:lnTo>
                  <a:lnTo>
                    <a:pt x="426" y="86"/>
                  </a:lnTo>
                  <a:lnTo>
                    <a:pt x="414" y="72"/>
                  </a:lnTo>
                  <a:lnTo>
                    <a:pt x="403" y="60"/>
                  </a:lnTo>
                  <a:lnTo>
                    <a:pt x="390" y="48"/>
                  </a:lnTo>
                  <a:lnTo>
                    <a:pt x="377" y="37"/>
                  </a:lnTo>
                  <a:lnTo>
                    <a:pt x="377" y="37"/>
                  </a:lnTo>
                  <a:lnTo>
                    <a:pt x="364" y="43"/>
                  </a:lnTo>
                  <a:lnTo>
                    <a:pt x="350" y="46"/>
                  </a:lnTo>
                  <a:lnTo>
                    <a:pt x="342" y="48"/>
                  </a:lnTo>
                  <a:lnTo>
                    <a:pt x="336" y="48"/>
                  </a:lnTo>
                  <a:lnTo>
                    <a:pt x="329" y="46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12" y="34"/>
                  </a:lnTo>
                  <a:lnTo>
                    <a:pt x="303" y="23"/>
                  </a:lnTo>
                  <a:lnTo>
                    <a:pt x="286" y="2"/>
                  </a:lnTo>
                  <a:lnTo>
                    <a:pt x="286" y="2"/>
                  </a:lnTo>
                  <a:lnTo>
                    <a:pt x="269" y="0"/>
                  </a:lnTo>
                  <a:lnTo>
                    <a:pt x="253" y="0"/>
                  </a:lnTo>
                  <a:lnTo>
                    <a:pt x="234" y="2"/>
                  </a:lnTo>
                  <a:lnTo>
                    <a:pt x="218" y="4"/>
                  </a:lnTo>
                  <a:lnTo>
                    <a:pt x="199" y="7"/>
                  </a:lnTo>
                  <a:lnTo>
                    <a:pt x="181" y="11"/>
                  </a:lnTo>
                  <a:lnTo>
                    <a:pt x="164" y="17"/>
                  </a:lnTo>
                  <a:lnTo>
                    <a:pt x="146" y="23"/>
                  </a:lnTo>
                  <a:lnTo>
                    <a:pt x="108" y="39"/>
                  </a:lnTo>
                  <a:lnTo>
                    <a:pt x="71" y="58"/>
                  </a:lnTo>
                  <a:lnTo>
                    <a:pt x="35" y="80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6" y="112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44" y="115"/>
                  </a:lnTo>
                  <a:lnTo>
                    <a:pt x="53" y="115"/>
                  </a:lnTo>
                  <a:lnTo>
                    <a:pt x="73" y="112"/>
                  </a:lnTo>
                  <a:lnTo>
                    <a:pt x="73" y="112"/>
                  </a:lnTo>
                  <a:lnTo>
                    <a:pt x="109" y="89"/>
                  </a:lnTo>
                  <a:lnTo>
                    <a:pt x="144" y="69"/>
                  </a:lnTo>
                  <a:lnTo>
                    <a:pt x="176" y="52"/>
                  </a:lnTo>
                  <a:lnTo>
                    <a:pt x="204" y="40"/>
                  </a:lnTo>
                  <a:lnTo>
                    <a:pt x="243" y="23"/>
                  </a:lnTo>
                  <a:lnTo>
                    <a:pt x="259" y="17"/>
                  </a:lnTo>
                  <a:lnTo>
                    <a:pt x="259" y="17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1224"/>
            <p:cNvSpPr>
              <a:spLocks/>
            </p:cNvSpPr>
            <p:nvPr userDrawn="1"/>
          </p:nvSpPr>
          <p:spPr bwMode="auto">
            <a:xfrm>
              <a:off x="6375598" y="4191878"/>
              <a:ext cx="606240" cy="298822"/>
            </a:xfrm>
            <a:custGeom>
              <a:avLst/>
              <a:gdLst/>
              <a:ahLst/>
              <a:cxnLst>
                <a:cxn ang="0">
                  <a:pos x="383" y="119"/>
                </a:cxn>
                <a:cxn ang="0">
                  <a:pos x="383" y="119"/>
                </a:cxn>
                <a:cxn ang="0">
                  <a:pos x="367" y="120"/>
                </a:cxn>
                <a:cxn ang="0">
                  <a:pos x="350" y="123"/>
                </a:cxn>
                <a:cxn ang="0">
                  <a:pos x="318" y="129"/>
                </a:cxn>
                <a:cxn ang="0">
                  <a:pos x="303" y="131"/>
                </a:cxn>
                <a:cxn ang="0">
                  <a:pos x="286" y="129"/>
                </a:cxn>
                <a:cxn ang="0">
                  <a:pos x="271" y="126"/>
                </a:cxn>
                <a:cxn ang="0">
                  <a:pos x="254" y="119"/>
                </a:cxn>
                <a:cxn ang="0">
                  <a:pos x="254" y="119"/>
                </a:cxn>
                <a:cxn ang="0">
                  <a:pos x="239" y="109"/>
                </a:cxn>
                <a:cxn ang="0">
                  <a:pos x="223" y="97"/>
                </a:cxn>
                <a:cxn ang="0">
                  <a:pos x="195" y="70"/>
                </a:cxn>
                <a:cxn ang="0">
                  <a:pos x="166" y="42"/>
                </a:cxn>
                <a:cxn ang="0">
                  <a:pos x="152" y="29"/>
                </a:cxn>
                <a:cxn ang="0">
                  <a:pos x="135" y="16"/>
                </a:cxn>
                <a:cxn ang="0">
                  <a:pos x="135" y="16"/>
                </a:cxn>
                <a:cxn ang="0">
                  <a:pos x="128" y="12"/>
                </a:cxn>
                <a:cxn ang="0">
                  <a:pos x="118" y="7"/>
                </a:cxn>
                <a:cxn ang="0">
                  <a:pos x="111" y="4"/>
                </a:cxn>
                <a:cxn ang="0">
                  <a:pos x="102" y="3"/>
                </a:cxn>
                <a:cxn ang="0">
                  <a:pos x="85" y="0"/>
                </a:cxn>
                <a:cxn ang="0">
                  <a:pos x="68" y="1"/>
                </a:cxn>
                <a:cxn ang="0">
                  <a:pos x="35" y="4"/>
                </a:cxn>
                <a:cxn ang="0">
                  <a:pos x="18" y="4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3" y="32"/>
                </a:cxn>
                <a:cxn ang="0">
                  <a:pos x="32" y="61"/>
                </a:cxn>
                <a:cxn ang="0">
                  <a:pos x="50" y="87"/>
                </a:cxn>
                <a:cxn ang="0">
                  <a:pos x="73" y="111"/>
                </a:cxn>
                <a:cxn ang="0">
                  <a:pos x="96" y="134"/>
                </a:cxn>
                <a:cxn ang="0">
                  <a:pos x="121" y="154"/>
                </a:cxn>
                <a:cxn ang="0">
                  <a:pos x="150" y="170"/>
                </a:cxn>
                <a:cxn ang="0">
                  <a:pos x="179" y="186"/>
                </a:cxn>
                <a:cxn ang="0">
                  <a:pos x="179" y="186"/>
                </a:cxn>
                <a:cxn ang="0">
                  <a:pos x="188" y="189"/>
                </a:cxn>
                <a:cxn ang="0">
                  <a:pos x="188" y="189"/>
                </a:cxn>
                <a:cxn ang="0">
                  <a:pos x="216" y="184"/>
                </a:cxn>
                <a:cxn ang="0">
                  <a:pos x="242" y="176"/>
                </a:cxn>
                <a:cxn ang="0">
                  <a:pos x="266" y="169"/>
                </a:cxn>
                <a:cxn ang="0">
                  <a:pos x="290" y="161"/>
                </a:cxn>
                <a:cxn ang="0">
                  <a:pos x="315" y="151"/>
                </a:cxn>
                <a:cxn ang="0">
                  <a:pos x="338" y="141"/>
                </a:cxn>
                <a:cxn ang="0">
                  <a:pos x="383" y="119"/>
                </a:cxn>
                <a:cxn ang="0">
                  <a:pos x="383" y="119"/>
                </a:cxn>
              </a:cxnLst>
              <a:rect l="0" t="0" r="r" b="b"/>
              <a:pathLst>
                <a:path w="383" h="189">
                  <a:moveTo>
                    <a:pt x="383" y="119"/>
                  </a:moveTo>
                  <a:lnTo>
                    <a:pt x="383" y="119"/>
                  </a:lnTo>
                  <a:lnTo>
                    <a:pt x="367" y="120"/>
                  </a:lnTo>
                  <a:lnTo>
                    <a:pt x="350" y="123"/>
                  </a:lnTo>
                  <a:lnTo>
                    <a:pt x="318" y="129"/>
                  </a:lnTo>
                  <a:lnTo>
                    <a:pt x="303" y="131"/>
                  </a:lnTo>
                  <a:lnTo>
                    <a:pt x="286" y="129"/>
                  </a:lnTo>
                  <a:lnTo>
                    <a:pt x="271" y="126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39" y="109"/>
                  </a:lnTo>
                  <a:lnTo>
                    <a:pt x="223" y="97"/>
                  </a:lnTo>
                  <a:lnTo>
                    <a:pt x="195" y="70"/>
                  </a:lnTo>
                  <a:lnTo>
                    <a:pt x="166" y="42"/>
                  </a:lnTo>
                  <a:lnTo>
                    <a:pt x="152" y="29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28" y="12"/>
                  </a:lnTo>
                  <a:lnTo>
                    <a:pt x="118" y="7"/>
                  </a:lnTo>
                  <a:lnTo>
                    <a:pt x="111" y="4"/>
                  </a:lnTo>
                  <a:lnTo>
                    <a:pt x="102" y="3"/>
                  </a:lnTo>
                  <a:lnTo>
                    <a:pt x="85" y="0"/>
                  </a:lnTo>
                  <a:lnTo>
                    <a:pt x="68" y="1"/>
                  </a:lnTo>
                  <a:lnTo>
                    <a:pt x="35" y="4"/>
                  </a:lnTo>
                  <a:lnTo>
                    <a:pt x="18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" y="32"/>
                  </a:lnTo>
                  <a:lnTo>
                    <a:pt x="32" y="61"/>
                  </a:lnTo>
                  <a:lnTo>
                    <a:pt x="50" y="87"/>
                  </a:lnTo>
                  <a:lnTo>
                    <a:pt x="73" y="111"/>
                  </a:lnTo>
                  <a:lnTo>
                    <a:pt x="96" y="134"/>
                  </a:lnTo>
                  <a:lnTo>
                    <a:pt x="121" y="154"/>
                  </a:lnTo>
                  <a:lnTo>
                    <a:pt x="150" y="170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216" y="184"/>
                  </a:lnTo>
                  <a:lnTo>
                    <a:pt x="242" y="176"/>
                  </a:lnTo>
                  <a:lnTo>
                    <a:pt x="266" y="169"/>
                  </a:lnTo>
                  <a:lnTo>
                    <a:pt x="290" y="161"/>
                  </a:lnTo>
                  <a:lnTo>
                    <a:pt x="315" y="151"/>
                  </a:lnTo>
                  <a:lnTo>
                    <a:pt x="338" y="141"/>
                  </a:lnTo>
                  <a:lnTo>
                    <a:pt x="383" y="119"/>
                  </a:lnTo>
                  <a:lnTo>
                    <a:pt x="383" y="119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225"/>
            <p:cNvSpPr>
              <a:spLocks/>
            </p:cNvSpPr>
            <p:nvPr userDrawn="1"/>
          </p:nvSpPr>
          <p:spPr bwMode="auto">
            <a:xfrm>
              <a:off x="6753098" y="3224403"/>
              <a:ext cx="859721" cy="610183"/>
            </a:xfrm>
            <a:custGeom>
              <a:avLst/>
              <a:gdLst/>
              <a:ahLst/>
              <a:cxnLst>
                <a:cxn ang="0">
                  <a:pos x="542" y="220"/>
                </a:cxn>
                <a:cxn ang="0">
                  <a:pos x="514" y="223"/>
                </a:cxn>
                <a:cxn ang="0">
                  <a:pos x="501" y="221"/>
                </a:cxn>
                <a:cxn ang="0">
                  <a:pos x="488" y="215"/>
                </a:cxn>
                <a:cxn ang="0">
                  <a:pos x="465" y="195"/>
                </a:cxn>
                <a:cxn ang="0">
                  <a:pos x="454" y="180"/>
                </a:cxn>
                <a:cxn ang="0">
                  <a:pos x="413" y="124"/>
                </a:cxn>
                <a:cxn ang="0">
                  <a:pos x="389" y="99"/>
                </a:cxn>
                <a:cxn ang="0">
                  <a:pos x="369" y="87"/>
                </a:cxn>
                <a:cxn ang="0">
                  <a:pos x="363" y="85"/>
                </a:cxn>
                <a:cxn ang="0">
                  <a:pos x="347" y="84"/>
                </a:cxn>
                <a:cxn ang="0">
                  <a:pos x="303" y="92"/>
                </a:cxn>
                <a:cxn ang="0">
                  <a:pos x="273" y="96"/>
                </a:cxn>
                <a:cxn ang="0">
                  <a:pos x="258" y="95"/>
                </a:cxn>
                <a:cxn ang="0">
                  <a:pos x="242" y="87"/>
                </a:cxn>
                <a:cxn ang="0">
                  <a:pos x="230" y="79"/>
                </a:cxn>
                <a:cxn ang="0">
                  <a:pos x="197" y="47"/>
                </a:cxn>
                <a:cxn ang="0">
                  <a:pos x="165" y="17"/>
                </a:cxn>
                <a:cxn ang="0">
                  <a:pos x="153" y="8"/>
                </a:cxn>
                <a:cxn ang="0">
                  <a:pos x="136" y="2"/>
                </a:cxn>
                <a:cxn ang="0">
                  <a:pos x="119" y="0"/>
                </a:cxn>
                <a:cxn ang="0">
                  <a:pos x="82" y="6"/>
                </a:cxn>
                <a:cxn ang="0">
                  <a:pos x="58" y="38"/>
                </a:cxn>
                <a:cxn ang="0">
                  <a:pos x="17" y="102"/>
                </a:cxn>
                <a:cxn ang="0">
                  <a:pos x="0" y="134"/>
                </a:cxn>
                <a:cxn ang="0">
                  <a:pos x="31" y="145"/>
                </a:cxn>
                <a:cxn ang="0">
                  <a:pos x="57" y="162"/>
                </a:cxn>
                <a:cxn ang="0">
                  <a:pos x="72" y="172"/>
                </a:cxn>
                <a:cxn ang="0">
                  <a:pos x="114" y="212"/>
                </a:cxn>
                <a:cxn ang="0">
                  <a:pos x="145" y="236"/>
                </a:cxn>
                <a:cxn ang="0">
                  <a:pos x="178" y="253"/>
                </a:cxn>
                <a:cxn ang="0">
                  <a:pos x="200" y="258"/>
                </a:cxn>
                <a:cxn ang="0">
                  <a:pos x="264" y="264"/>
                </a:cxn>
                <a:cxn ang="0">
                  <a:pos x="305" y="267"/>
                </a:cxn>
                <a:cxn ang="0">
                  <a:pos x="346" y="276"/>
                </a:cxn>
                <a:cxn ang="0">
                  <a:pos x="361" y="284"/>
                </a:cxn>
                <a:cxn ang="0">
                  <a:pos x="392" y="305"/>
                </a:cxn>
                <a:cxn ang="0">
                  <a:pos x="436" y="343"/>
                </a:cxn>
                <a:cxn ang="0">
                  <a:pos x="463" y="366"/>
                </a:cxn>
                <a:cxn ang="0">
                  <a:pos x="477" y="377"/>
                </a:cxn>
                <a:cxn ang="0">
                  <a:pos x="492" y="384"/>
                </a:cxn>
                <a:cxn ang="0">
                  <a:pos x="538" y="299"/>
                </a:cxn>
                <a:cxn ang="0">
                  <a:pos x="542" y="259"/>
                </a:cxn>
                <a:cxn ang="0">
                  <a:pos x="542" y="220"/>
                </a:cxn>
              </a:cxnLst>
              <a:rect l="0" t="0" r="r" b="b"/>
              <a:pathLst>
                <a:path w="542" h="384">
                  <a:moveTo>
                    <a:pt x="542" y="220"/>
                  </a:moveTo>
                  <a:lnTo>
                    <a:pt x="542" y="220"/>
                  </a:lnTo>
                  <a:lnTo>
                    <a:pt x="524" y="223"/>
                  </a:lnTo>
                  <a:lnTo>
                    <a:pt x="514" y="223"/>
                  </a:lnTo>
                  <a:lnTo>
                    <a:pt x="501" y="221"/>
                  </a:lnTo>
                  <a:lnTo>
                    <a:pt x="501" y="221"/>
                  </a:lnTo>
                  <a:lnTo>
                    <a:pt x="495" y="218"/>
                  </a:lnTo>
                  <a:lnTo>
                    <a:pt x="488" y="215"/>
                  </a:lnTo>
                  <a:lnTo>
                    <a:pt x="475" y="206"/>
                  </a:lnTo>
                  <a:lnTo>
                    <a:pt x="465" y="195"/>
                  </a:lnTo>
                  <a:lnTo>
                    <a:pt x="454" y="180"/>
                  </a:lnTo>
                  <a:lnTo>
                    <a:pt x="454" y="180"/>
                  </a:lnTo>
                  <a:lnTo>
                    <a:pt x="434" y="153"/>
                  </a:lnTo>
                  <a:lnTo>
                    <a:pt x="413" y="124"/>
                  </a:lnTo>
                  <a:lnTo>
                    <a:pt x="401" y="110"/>
                  </a:lnTo>
                  <a:lnTo>
                    <a:pt x="389" y="99"/>
                  </a:lnTo>
                  <a:lnTo>
                    <a:pt x="376" y="90"/>
                  </a:lnTo>
                  <a:lnTo>
                    <a:pt x="369" y="87"/>
                  </a:lnTo>
                  <a:lnTo>
                    <a:pt x="363" y="85"/>
                  </a:lnTo>
                  <a:lnTo>
                    <a:pt x="363" y="85"/>
                  </a:lnTo>
                  <a:lnTo>
                    <a:pt x="355" y="84"/>
                  </a:lnTo>
                  <a:lnTo>
                    <a:pt x="347" y="84"/>
                  </a:lnTo>
                  <a:lnTo>
                    <a:pt x="334" y="85"/>
                  </a:lnTo>
                  <a:lnTo>
                    <a:pt x="303" y="92"/>
                  </a:lnTo>
                  <a:lnTo>
                    <a:pt x="288" y="95"/>
                  </a:lnTo>
                  <a:lnTo>
                    <a:pt x="273" y="96"/>
                  </a:lnTo>
                  <a:lnTo>
                    <a:pt x="265" y="96"/>
                  </a:lnTo>
                  <a:lnTo>
                    <a:pt x="258" y="95"/>
                  </a:lnTo>
                  <a:lnTo>
                    <a:pt x="250" y="92"/>
                  </a:lnTo>
                  <a:lnTo>
                    <a:pt x="242" y="87"/>
                  </a:lnTo>
                  <a:lnTo>
                    <a:pt x="242" y="87"/>
                  </a:lnTo>
                  <a:lnTo>
                    <a:pt x="230" y="79"/>
                  </a:lnTo>
                  <a:lnTo>
                    <a:pt x="218" y="69"/>
                  </a:lnTo>
                  <a:lnTo>
                    <a:pt x="197" y="47"/>
                  </a:lnTo>
                  <a:lnTo>
                    <a:pt x="175" y="26"/>
                  </a:lnTo>
                  <a:lnTo>
                    <a:pt x="165" y="17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45" y="5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01" y="2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58" y="38"/>
                  </a:lnTo>
                  <a:lnTo>
                    <a:pt x="37" y="70"/>
                  </a:lnTo>
                  <a:lnTo>
                    <a:pt x="17" y="10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5" y="139"/>
                  </a:lnTo>
                  <a:lnTo>
                    <a:pt x="31" y="145"/>
                  </a:lnTo>
                  <a:lnTo>
                    <a:pt x="43" y="153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72" y="172"/>
                  </a:lnTo>
                  <a:lnTo>
                    <a:pt x="85" y="185"/>
                  </a:lnTo>
                  <a:lnTo>
                    <a:pt x="114" y="212"/>
                  </a:lnTo>
                  <a:lnTo>
                    <a:pt x="130" y="226"/>
                  </a:lnTo>
                  <a:lnTo>
                    <a:pt x="145" y="236"/>
                  </a:lnTo>
                  <a:lnTo>
                    <a:pt x="162" y="247"/>
                  </a:lnTo>
                  <a:lnTo>
                    <a:pt x="178" y="253"/>
                  </a:lnTo>
                  <a:lnTo>
                    <a:pt x="178" y="253"/>
                  </a:lnTo>
                  <a:lnTo>
                    <a:pt x="200" y="258"/>
                  </a:lnTo>
                  <a:lnTo>
                    <a:pt x="220" y="261"/>
                  </a:lnTo>
                  <a:lnTo>
                    <a:pt x="264" y="264"/>
                  </a:lnTo>
                  <a:lnTo>
                    <a:pt x="285" y="265"/>
                  </a:lnTo>
                  <a:lnTo>
                    <a:pt x="305" y="267"/>
                  </a:lnTo>
                  <a:lnTo>
                    <a:pt x="326" y="270"/>
                  </a:lnTo>
                  <a:lnTo>
                    <a:pt x="346" y="276"/>
                  </a:lnTo>
                  <a:lnTo>
                    <a:pt x="346" y="276"/>
                  </a:lnTo>
                  <a:lnTo>
                    <a:pt x="361" y="284"/>
                  </a:lnTo>
                  <a:lnTo>
                    <a:pt x="376" y="293"/>
                  </a:lnTo>
                  <a:lnTo>
                    <a:pt x="392" y="305"/>
                  </a:lnTo>
                  <a:lnTo>
                    <a:pt x="407" y="317"/>
                  </a:lnTo>
                  <a:lnTo>
                    <a:pt x="436" y="343"/>
                  </a:lnTo>
                  <a:lnTo>
                    <a:pt x="450" y="355"/>
                  </a:lnTo>
                  <a:lnTo>
                    <a:pt x="463" y="366"/>
                  </a:lnTo>
                  <a:lnTo>
                    <a:pt x="463" y="366"/>
                  </a:lnTo>
                  <a:lnTo>
                    <a:pt x="477" y="377"/>
                  </a:lnTo>
                  <a:lnTo>
                    <a:pt x="492" y="384"/>
                  </a:lnTo>
                  <a:lnTo>
                    <a:pt x="492" y="384"/>
                  </a:lnTo>
                  <a:lnTo>
                    <a:pt x="520" y="337"/>
                  </a:lnTo>
                  <a:lnTo>
                    <a:pt x="538" y="299"/>
                  </a:lnTo>
                  <a:lnTo>
                    <a:pt x="538" y="299"/>
                  </a:lnTo>
                  <a:lnTo>
                    <a:pt x="542" y="259"/>
                  </a:lnTo>
                  <a:lnTo>
                    <a:pt x="542" y="220"/>
                  </a:lnTo>
                  <a:lnTo>
                    <a:pt x="542" y="22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226"/>
            <p:cNvSpPr>
              <a:spLocks/>
            </p:cNvSpPr>
            <p:nvPr userDrawn="1"/>
          </p:nvSpPr>
          <p:spPr bwMode="auto">
            <a:xfrm>
              <a:off x="6625204" y="3684614"/>
              <a:ext cx="747768" cy="530776"/>
            </a:xfrm>
            <a:custGeom>
              <a:avLst/>
              <a:gdLst/>
              <a:ahLst/>
              <a:cxnLst>
                <a:cxn ang="0">
                  <a:pos x="451" y="210"/>
                </a:cxn>
                <a:cxn ang="0">
                  <a:pos x="398" y="153"/>
                </a:cxn>
                <a:cxn ang="0">
                  <a:pos x="369" y="128"/>
                </a:cxn>
                <a:cxn ang="0">
                  <a:pos x="344" y="116"/>
                </a:cxn>
                <a:cxn ang="0">
                  <a:pos x="335" y="113"/>
                </a:cxn>
                <a:cxn ang="0">
                  <a:pos x="317" y="111"/>
                </a:cxn>
                <a:cxn ang="0">
                  <a:pos x="264" y="119"/>
                </a:cxn>
                <a:cxn ang="0">
                  <a:pos x="227" y="121"/>
                </a:cxn>
                <a:cxn ang="0">
                  <a:pos x="209" y="118"/>
                </a:cxn>
                <a:cxn ang="0">
                  <a:pos x="190" y="110"/>
                </a:cxn>
                <a:cxn ang="0">
                  <a:pos x="175" y="99"/>
                </a:cxn>
                <a:cxn ang="0">
                  <a:pos x="134" y="63"/>
                </a:cxn>
                <a:cxn ang="0">
                  <a:pos x="93" y="25"/>
                </a:cxn>
                <a:cxn ang="0">
                  <a:pos x="79" y="14"/>
                </a:cxn>
                <a:cxn ang="0">
                  <a:pos x="64" y="6"/>
                </a:cxn>
                <a:cxn ang="0">
                  <a:pos x="34" y="0"/>
                </a:cxn>
                <a:cxn ang="0">
                  <a:pos x="18" y="0"/>
                </a:cxn>
                <a:cxn ang="0">
                  <a:pos x="5" y="75"/>
                </a:cxn>
                <a:cxn ang="0">
                  <a:pos x="0" y="134"/>
                </a:cxn>
                <a:cxn ang="0">
                  <a:pos x="2" y="172"/>
                </a:cxn>
                <a:cxn ang="0">
                  <a:pos x="0" y="185"/>
                </a:cxn>
                <a:cxn ang="0">
                  <a:pos x="29" y="212"/>
                </a:cxn>
                <a:cxn ang="0">
                  <a:pos x="76" y="255"/>
                </a:cxn>
                <a:cxn ang="0">
                  <a:pos x="110" y="276"/>
                </a:cxn>
                <a:cxn ang="0">
                  <a:pos x="126" y="284"/>
                </a:cxn>
                <a:cxn ang="0">
                  <a:pos x="174" y="291"/>
                </a:cxn>
                <a:cxn ang="0">
                  <a:pos x="222" y="296"/>
                </a:cxn>
                <a:cxn ang="0">
                  <a:pos x="270" y="299"/>
                </a:cxn>
                <a:cxn ang="0">
                  <a:pos x="317" y="308"/>
                </a:cxn>
                <a:cxn ang="0">
                  <a:pos x="331" y="313"/>
                </a:cxn>
                <a:cxn ang="0">
                  <a:pos x="370" y="334"/>
                </a:cxn>
                <a:cxn ang="0">
                  <a:pos x="398" y="308"/>
                </a:cxn>
                <a:cxn ang="0">
                  <a:pos x="448" y="256"/>
                </a:cxn>
                <a:cxn ang="0">
                  <a:pos x="471" y="230"/>
                </a:cxn>
                <a:cxn ang="0">
                  <a:pos x="451" y="210"/>
                </a:cxn>
              </a:cxnLst>
              <a:rect l="0" t="0" r="r" b="b"/>
              <a:pathLst>
                <a:path w="471" h="334">
                  <a:moveTo>
                    <a:pt x="451" y="210"/>
                  </a:moveTo>
                  <a:lnTo>
                    <a:pt x="451" y="210"/>
                  </a:lnTo>
                  <a:lnTo>
                    <a:pt x="425" y="183"/>
                  </a:lnTo>
                  <a:lnTo>
                    <a:pt x="398" y="153"/>
                  </a:lnTo>
                  <a:lnTo>
                    <a:pt x="384" y="140"/>
                  </a:lnTo>
                  <a:lnTo>
                    <a:pt x="369" y="128"/>
                  </a:lnTo>
                  <a:lnTo>
                    <a:pt x="352" y="119"/>
                  </a:lnTo>
                  <a:lnTo>
                    <a:pt x="344" y="116"/>
                  </a:lnTo>
                  <a:lnTo>
                    <a:pt x="335" y="113"/>
                  </a:lnTo>
                  <a:lnTo>
                    <a:pt x="335" y="113"/>
                  </a:lnTo>
                  <a:lnTo>
                    <a:pt x="326" y="111"/>
                  </a:lnTo>
                  <a:lnTo>
                    <a:pt x="317" y="111"/>
                  </a:lnTo>
                  <a:lnTo>
                    <a:pt x="299" y="113"/>
                  </a:lnTo>
                  <a:lnTo>
                    <a:pt x="264" y="119"/>
                  </a:lnTo>
                  <a:lnTo>
                    <a:pt x="245" y="121"/>
                  </a:lnTo>
                  <a:lnTo>
                    <a:pt x="227" y="121"/>
                  </a:lnTo>
                  <a:lnTo>
                    <a:pt x="218" y="121"/>
                  </a:lnTo>
                  <a:lnTo>
                    <a:pt x="209" y="118"/>
                  </a:lnTo>
                  <a:lnTo>
                    <a:pt x="200" y="114"/>
                  </a:lnTo>
                  <a:lnTo>
                    <a:pt x="190" y="110"/>
                  </a:lnTo>
                  <a:lnTo>
                    <a:pt x="190" y="110"/>
                  </a:lnTo>
                  <a:lnTo>
                    <a:pt x="175" y="99"/>
                  </a:lnTo>
                  <a:lnTo>
                    <a:pt x="161" y="89"/>
                  </a:lnTo>
                  <a:lnTo>
                    <a:pt x="134" y="63"/>
                  </a:lnTo>
                  <a:lnTo>
                    <a:pt x="107" y="37"/>
                  </a:lnTo>
                  <a:lnTo>
                    <a:pt x="93" y="25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6"/>
                  </a:lnTo>
                  <a:lnTo>
                    <a:pt x="49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40"/>
                  </a:lnTo>
                  <a:lnTo>
                    <a:pt x="5" y="75"/>
                  </a:lnTo>
                  <a:lnTo>
                    <a:pt x="2" y="107"/>
                  </a:lnTo>
                  <a:lnTo>
                    <a:pt x="0" y="134"/>
                  </a:lnTo>
                  <a:lnTo>
                    <a:pt x="0" y="156"/>
                  </a:lnTo>
                  <a:lnTo>
                    <a:pt x="2" y="172"/>
                  </a:lnTo>
                  <a:lnTo>
                    <a:pt x="2" y="186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29" y="212"/>
                  </a:lnTo>
                  <a:lnTo>
                    <a:pt x="59" y="241"/>
                  </a:lnTo>
                  <a:lnTo>
                    <a:pt x="76" y="255"/>
                  </a:lnTo>
                  <a:lnTo>
                    <a:pt x="93" y="267"/>
                  </a:lnTo>
                  <a:lnTo>
                    <a:pt x="110" y="276"/>
                  </a:lnTo>
                  <a:lnTo>
                    <a:pt x="126" y="284"/>
                  </a:lnTo>
                  <a:lnTo>
                    <a:pt x="126" y="284"/>
                  </a:lnTo>
                  <a:lnTo>
                    <a:pt x="149" y="288"/>
                  </a:lnTo>
                  <a:lnTo>
                    <a:pt x="174" y="291"/>
                  </a:lnTo>
                  <a:lnTo>
                    <a:pt x="198" y="294"/>
                  </a:lnTo>
                  <a:lnTo>
                    <a:pt x="222" y="296"/>
                  </a:lnTo>
                  <a:lnTo>
                    <a:pt x="245" y="297"/>
                  </a:lnTo>
                  <a:lnTo>
                    <a:pt x="270" y="299"/>
                  </a:lnTo>
                  <a:lnTo>
                    <a:pt x="294" y="302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31" y="313"/>
                  </a:lnTo>
                  <a:lnTo>
                    <a:pt x="344" y="319"/>
                  </a:lnTo>
                  <a:lnTo>
                    <a:pt x="370" y="334"/>
                  </a:lnTo>
                  <a:lnTo>
                    <a:pt x="370" y="334"/>
                  </a:lnTo>
                  <a:lnTo>
                    <a:pt x="398" y="308"/>
                  </a:lnTo>
                  <a:lnTo>
                    <a:pt x="423" y="282"/>
                  </a:lnTo>
                  <a:lnTo>
                    <a:pt x="448" y="256"/>
                  </a:lnTo>
                  <a:lnTo>
                    <a:pt x="471" y="230"/>
                  </a:lnTo>
                  <a:lnTo>
                    <a:pt x="471" y="230"/>
                  </a:lnTo>
                  <a:lnTo>
                    <a:pt x="460" y="221"/>
                  </a:lnTo>
                  <a:lnTo>
                    <a:pt x="451" y="210"/>
                  </a:lnTo>
                  <a:lnTo>
                    <a:pt x="451" y="21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227"/>
            <p:cNvSpPr>
              <a:spLocks/>
            </p:cNvSpPr>
            <p:nvPr userDrawn="1"/>
          </p:nvSpPr>
          <p:spPr bwMode="auto">
            <a:xfrm>
              <a:off x="7371809" y="3834141"/>
              <a:ext cx="207009" cy="248670"/>
            </a:xfrm>
            <a:custGeom>
              <a:avLst/>
              <a:gdLst/>
              <a:ahLst/>
              <a:cxnLst>
                <a:cxn ang="0">
                  <a:pos x="41" y="156"/>
                </a:cxn>
                <a:cxn ang="0">
                  <a:pos x="41" y="156"/>
                </a:cxn>
                <a:cxn ang="0">
                  <a:pos x="52" y="157"/>
                </a:cxn>
                <a:cxn ang="0">
                  <a:pos x="64" y="157"/>
                </a:cxn>
                <a:cxn ang="0">
                  <a:pos x="85" y="154"/>
                </a:cxn>
                <a:cxn ang="0">
                  <a:pos x="85" y="154"/>
                </a:cxn>
                <a:cxn ang="0">
                  <a:pos x="99" y="119"/>
                </a:cxn>
                <a:cxn ang="0">
                  <a:pos x="111" y="81"/>
                </a:cxn>
                <a:cxn ang="0">
                  <a:pos x="122" y="43"/>
                </a:cxn>
                <a:cxn ang="0">
                  <a:pos x="131" y="3"/>
                </a:cxn>
                <a:cxn ang="0">
                  <a:pos x="131" y="3"/>
                </a:cxn>
                <a:cxn ang="0">
                  <a:pos x="119" y="5"/>
                </a:cxn>
                <a:cxn ang="0">
                  <a:pos x="119" y="5"/>
                </a:cxn>
                <a:cxn ang="0">
                  <a:pos x="108" y="3"/>
                </a:cxn>
                <a:cxn ang="0">
                  <a:pos x="97" y="0"/>
                </a:cxn>
                <a:cxn ang="0">
                  <a:pos x="97" y="0"/>
                </a:cxn>
                <a:cxn ang="0">
                  <a:pos x="77" y="32"/>
                </a:cxn>
                <a:cxn ang="0">
                  <a:pos x="55" y="66"/>
                </a:cxn>
                <a:cxn ang="0">
                  <a:pos x="29" y="101"/>
                </a:cxn>
                <a:cxn ang="0">
                  <a:pos x="0" y="137"/>
                </a:cxn>
                <a:cxn ang="0">
                  <a:pos x="0" y="137"/>
                </a:cxn>
                <a:cxn ang="0">
                  <a:pos x="9" y="143"/>
                </a:cxn>
                <a:cxn ang="0">
                  <a:pos x="18" y="149"/>
                </a:cxn>
                <a:cxn ang="0">
                  <a:pos x="29" y="153"/>
                </a:cxn>
                <a:cxn ang="0">
                  <a:pos x="41" y="156"/>
                </a:cxn>
                <a:cxn ang="0">
                  <a:pos x="41" y="156"/>
                </a:cxn>
              </a:cxnLst>
              <a:rect l="0" t="0" r="r" b="b"/>
              <a:pathLst>
                <a:path w="131" h="157">
                  <a:moveTo>
                    <a:pt x="41" y="156"/>
                  </a:moveTo>
                  <a:lnTo>
                    <a:pt x="41" y="156"/>
                  </a:lnTo>
                  <a:lnTo>
                    <a:pt x="52" y="157"/>
                  </a:lnTo>
                  <a:lnTo>
                    <a:pt x="64" y="157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99" y="119"/>
                  </a:lnTo>
                  <a:lnTo>
                    <a:pt x="111" y="81"/>
                  </a:lnTo>
                  <a:lnTo>
                    <a:pt x="122" y="43"/>
                  </a:lnTo>
                  <a:lnTo>
                    <a:pt x="131" y="3"/>
                  </a:lnTo>
                  <a:lnTo>
                    <a:pt x="131" y="3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08" y="3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5" y="66"/>
                  </a:lnTo>
                  <a:lnTo>
                    <a:pt x="29" y="10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9" y="143"/>
                  </a:lnTo>
                  <a:lnTo>
                    <a:pt x="18" y="149"/>
                  </a:lnTo>
                  <a:lnTo>
                    <a:pt x="29" y="153"/>
                  </a:lnTo>
                  <a:lnTo>
                    <a:pt x="41" y="156"/>
                  </a:lnTo>
                  <a:lnTo>
                    <a:pt x="41" y="15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28"/>
            <p:cNvSpPr>
              <a:spLocks/>
            </p:cNvSpPr>
            <p:nvPr userDrawn="1"/>
          </p:nvSpPr>
          <p:spPr bwMode="auto">
            <a:xfrm>
              <a:off x="6973552" y="4215152"/>
              <a:ext cx="456265" cy="254940"/>
            </a:xfrm>
            <a:custGeom>
              <a:avLst/>
              <a:gdLst/>
              <a:ahLst/>
              <a:cxnLst>
                <a:cxn ang="0">
                  <a:pos x="122" y="161"/>
                </a:cxn>
                <a:cxn ang="0">
                  <a:pos x="122" y="161"/>
                </a:cxn>
                <a:cxn ang="0">
                  <a:pos x="145" y="149"/>
                </a:cxn>
                <a:cxn ang="0">
                  <a:pos x="168" y="134"/>
                </a:cxn>
                <a:cxn ang="0">
                  <a:pos x="189" y="117"/>
                </a:cxn>
                <a:cxn ang="0">
                  <a:pos x="211" y="99"/>
                </a:cxn>
                <a:cxn ang="0">
                  <a:pos x="230" y="79"/>
                </a:cxn>
                <a:cxn ang="0">
                  <a:pos x="250" y="56"/>
                </a:cxn>
                <a:cxn ang="0">
                  <a:pos x="269" y="33"/>
                </a:cxn>
                <a:cxn ang="0">
                  <a:pos x="287" y="6"/>
                </a:cxn>
                <a:cxn ang="0">
                  <a:pos x="287" y="6"/>
                </a:cxn>
                <a:cxn ang="0">
                  <a:pos x="265" y="36"/>
                </a:cxn>
                <a:cxn ang="0">
                  <a:pos x="244" y="64"/>
                </a:cxn>
                <a:cxn ang="0">
                  <a:pos x="244" y="64"/>
                </a:cxn>
                <a:cxn ang="0">
                  <a:pos x="230" y="58"/>
                </a:cxn>
                <a:cxn ang="0">
                  <a:pos x="230" y="58"/>
                </a:cxn>
                <a:cxn ang="0">
                  <a:pos x="211" y="44"/>
                </a:cxn>
                <a:cxn ang="0">
                  <a:pos x="191" y="30"/>
                </a:cxn>
                <a:cxn ang="0">
                  <a:pos x="170" y="15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15" y="27"/>
                </a:cxn>
                <a:cxn ang="0">
                  <a:pos x="78" y="55"/>
                </a:cxn>
                <a:cxn ang="0">
                  <a:pos x="40" y="81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14" y="104"/>
                </a:cxn>
                <a:cxn ang="0">
                  <a:pos x="28" y="105"/>
                </a:cxn>
                <a:cxn ang="0">
                  <a:pos x="28" y="105"/>
                </a:cxn>
                <a:cxn ang="0">
                  <a:pos x="42" y="108"/>
                </a:cxn>
                <a:cxn ang="0">
                  <a:pos x="54" y="113"/>
                </a:cxn>
                <a:cxn ang="0">
                  <a:pos x="67" y="119"/>
                </a:cxn>
                <a:cxn ang="0">
                  <a:pos x="78" y="126"/>
                </a:cxn>
                <a:cxn ang="0">
                  <a:pos x="101" y="143"/>
                </a:cxn>
                <a:cxn ang="0">
                  <a:pos x="122" y="161"/>
                </a:cxn>
                <a:cxn ang="0">
                  <a:pos x="122" y="161"/>
                </a:cxn>
              </a:cxnLst>
              <a:rect l="0" t="0" r="r" b="b"/>
              <a:pathLst>
                <a:path w="287" h="161">
                  <a:moveTo>
                    <a:pt x="122" y="161"/>
                  </a:moveTo>
                  <a:lnTo>
                    <a:pt x="122" y="161"/>
                  </a:lnTo>
                  <a:lnTo>
                    <a:pt x="145" y="149"/>
                  </a:lnTo>
                  <a:lnTo>
                    <a:pt x="168" y="134"/>
                  </a:lnTo>
                  <a:lnTo>
                    <a:pt x="189" y="117"/>
                  </a:lnTo>
                  <a:lnTo>
                    <a:pt x="211" y="99"/>
                  </a:lnTo>
                  <a:lnTo>
                    <a:pt x="230" y="79"/>
                  </a:lnTo>
                  <a:lnTo>
                    <a:pt x="250" y="56"/>
                  </a:lnTo>
                  <a:lnTo>
                    <a:pt x="269" y="33"/>
                  </a:lnTo>
                  <a:lnTo>
                    <a:pt x="287" y="6"/>
                  </a:lnTo>
                  <a:lnTo>
                    <a:pt x="287" y="6"/>
                  </a:lnTo>
                  <a:lnTo>
                    <a:pt x="265" y="36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11" y="44"/>
                  </a:lnTo>
                  <a:lnTo>
                    <a:pt x="191" y="30"/>
                  </a:lnTo>
                  <a:lnTo>
                    <a:pt x="170" y="15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15" y="27"/>
                  </a:lnTo>
                  <a:lnTo>
                    <a:pt x="78" y="55"/>
                  </a:lnTo>
                  <a:lnTo>
                    <a:pt x="40" y="81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4" y="104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42" y="108"/>
                  </a:lnTo>
                  <a:lnTo>
                    <a:pt x="54" y="113"/>
                  </a:lnTo>
                  <a:lnTo>
                    <a:pt x="67" y="119"/>
                  </a:lnTo>
                  <a:lnTo>
                    <a:pt x="78" y="126"/>
                  </a:lnTo>
                  <a:lnTo>
                    <a:pt x="101" y="143"/>
                  </a:lnTo>
                  <a:lnTo>
                    <a:pt x="122" y="161"/>
                  </a:lnTo>
                  <a:lnTo>
                    <a:pt x="122" y="161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229"/>
            <p:cNvSpPr>
              <a:spLocks/>
            </p:cNvSpPr>
            <p:nvPr userDrawn="1"/>
          </p:nvSpPr>
          <p:spPr bwMode="auto">
            <a:xfrm>
              <a:off x="6666013" y="4377866"/>
              <a:ext cx="502737" cy="158815"/>
            </a:xfrm>
            <a:custGeom>
              <a:avLst/>
              <a:gdLst/>
              <a:ahLst/>
              <a:cxnLst>
                <a:cxn ang="0">
                  <a:pos x="302" y="67"/>
                </a:cxn>
                <a:cxn ang="0">
                  <a:pos x="313" y="60"/>
                </a:cxn>
                <a:cxn ang="0">
                  <a:pos x="317" y="57"/>
                </a:cxn>
                <a:cxn ang="0">
                  <a:pos x="273" y="22"/>
                </a:cxn>
                <a:cxn ang="0">
                  <a:pos x="249" y="9"/>
                </a:cxn>
                <a:cxn ang="0">
                  <a:pos x="223" y="1"/>
                </a:cxn>
                <a:cxn ang="0">
                  <a:pos x="209" y="0"/>
                </a:cxn>
                <a:cxn ang="0">
                  <a:pos x="195" y="0"/>
                </a:cxn>
                <a:cxn ang="0">
                  <a:pos x="127" y="32"/>
                </a:cxn>
                <a:cxn ang="0">
                  <a:pos x="78" y="50"/>
                </a:cxn>
                <a:cxn ang="0">
                  <a:pos x="28" y="65"/>
                </a:cxn>
                <a:cxn ang="0">
                  <a:pos x="0" y="70"/>
                </a:cxn>
                <a:cxn ang="0">
                  <a:pos x="2" y="71"/>
                </a:cxn>
                <a:cxn ang="0">
                  <a:pos x="19" y="77"/>
                </a:cxn>
                <a:cxn ang="0">
                  <a:pos x="19" y="77"/>
                </a:cxn>
                <a:cxn ang="0">
                  <a:pos x="63" y="91"/>
                </a:cxn>
                <a:cxn ang="0">
                  <a:pos x="107" y="99"/>
                </a:cxn>
                <a:cxn ang="0">
                  <a:pos x="109" y="99"/>
                </a:cxn>
                <a:cxn ang="0">
                  <a:pos x="124" y="99"/>
                </a:cxn>
                <a:cxn ang="0">
                  <a:pos x="127" y="100"/>
                </a:cxn>
                <a:cxn ang="0">
                  <a:pos x="142" y="100"/>
                </a:cxn>
                <a:cxn ang="0">
                  <a:pos x="147" y="100"/>
                </a:cxn>
                <a:cxn ang="0">
                  <a:pos x="160" y="100"/>
                </a:cxn>
                <a:cxn ang="0">
                  <a:pos x="166" y="100"/>
                </a:cxn>
                <a:cxn ang="0">
                  <a:pos x="180" y="99"/>
                </a:cxn>
                <a:cxn ang="0">
                  <a:pos x="185" y="99"/>
                </a:cxn>
                <a:cxn ang="0">
                  <a:pos x="198" y="97"/>
                </a:cxn>
                <a:cxn ang="0">
                  <a:pos x="202" y="96"/>
                </a:cxn>
                <a:cxn ang="0">
                  <a:pos x="230" y="91"/>
                </a:cxn>
                <a:cxn ang="0">
                  <a:pos x="235" y="89"/>
                </a:cxn>
                <a:cxn ang="0">
                  <a:pos x="246" y="86"/>
                </a:cxn>
                <a:cxn ang="0">
                  <a:pos x="255" y="83"/>
                </a:cxn>
                <a:cxn ang="0">
                  <a:pos x="264" y="80"/>
                </a:cxn>
                <a:cxn ang="0">
                  <a:pos x="275" y="77"/>
                </a:cxn>
                <a:cxn ang="0">
                  <a:pos x="284" y="74"/>
                </a:cxn>
                <a:cxn ang="0">
                  <a:pos x="293" y="70"/>
                </a:cxn>
                <a:cxn ang="0">
                  <a:pos x="302" y="67"/>
                </a:cxn>
              </a:cxnLst>
              <a:rect l="0" t="0" r="r" b="b"/>
              <a:pathLst>
                <a:path w="317" h="100">
                  <a:moveTo>
                    <a:pt x="302" y="67"/>
                  </a:moveTo>
                  <a:lnTo>
                    <a:pt x="302" y="67"/>
                  </a:lnTo>
                  <a:lnTo>
                    <a:pt x="313" y="60"/>
                  </a:lnTo>
                  <a:lnTo>
                    <a:pt x="313" y="60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296" y="39"/>
                  </a:lnTo>
                  <a:lnTo>
                    <a:pt x="273" y="22"/>
                  </a:lnTo>
                  <a:lnTo>
                    <a:pt x="262" y="15"/>
                  </a:lnTo>
                  <a:lnTo>
                    <a:pt x="249" y="9"/>
                  </a:lnTo>
                  <a:lnTo>
                    <a:pt x="237" y="4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09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22"/>
                  </a:lnTo>
                  <a:lnTo>
                    <a:pt x="127" y="32"/>
                  </a:lnTo>
                  <a:lnTo>
                    <a:pt x="102" y="42"/>
                  </a:lnTo>
                  <a:lnTo>
                    <a:pt x="78" y="50"/>
                  </a:lnTo>
                  <a:lnTo>
                    <a:pt x="54" y="57"/>
                  </a:lnTo>
                  <a:lnTo>
                    <a:pt x="28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40" y="85"/>
                  </a:lnTo>
                  <a:lnTo>
                    <a:pt x="63" y="91"/>
                  </a:lnTo>
                  <a:lnTo>
                    <a:pt x="84" y="94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24" y="99"/>
                  </a:lnTo>
                  <a:lnTo>
                    <a:pt x="124" y="99"/>
                  </a:lnTo>
                  <a:lnTo>
                    <a:pt x="127" y="100"/>
                  </a:lnTo>
                  <a:lnTo>
                    <a:pt x="127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7" y="100"/>
                  </a:lnTo>
                  <a:lnTo>
                    <a:pt x="147" y="100"/>
                  </a:lnTo>
                  <a:lnTo>
                    <a:pt x="160" y="100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66" y="100"/>
                  </a:lnTo>
                  <a:lnTo>
                    <a:pt x="180" y="99"/>
                  </a:lnTo>
                  <a:lnTo>
                    <a:pt x="180" y="99"/>
                  </a:lnTo>
                  <a:lnTo>
                    <a:pt x="185" y="99"/>
                  </a:lnTo>
                  <a:lnTo>
                    <a:pt x="185" y="99"/>
                  </a:lnTo>
                  <a:lnTo>
                    <a:pt x="198" y="97"/>
                  </a:lnTo>
                  <a:lnTo>
                    <a:pt x="198" y="97"/>
                  </a:lnTo>
                  <a:lnTo>
                    <a:pt x="202" y="96"/>
                  </a:lnTo>
                  <a:lnTo>
                    <a:pt x="202" y="96"/>
                  </a:lnTo>
                  <a:lnTo>
                    <a:pt x="230" y="91"/>
                  </a:lnTo>
                  <a:lnTo>
                    <a:pt x="230" y="91"/>
                  </a:lnTo>
                  <a:lnTo>
                    <a:pt x="235" y="89"/>
                  </a:lnTo>
                  <a:lnTo>
                    <a:pt x="235" y="89"/>
                  </a:lnTo>
                  <a:lnTo>
                    <a:pt x="246" y="86"/>
                  </a:lnTo>
                  <a:lnTo>
                    <a:pt x="246" y="86"/>
                  </a:lnTo>
                  <a:lnTo>
                    <a:pt x="255" y="83"/>
                  </a:lnTo>
                  <a:lnTo>
                    <a:pt x="255" y="83"/>
                  </a:lnTo>
                  <a:lnTo>
                    <a:pt x="264" y="80"/>
                  </a:lnTo>
                  <a:lnTo>
                    <a:pt x="264" y="80"/>
                  </a:lnTo>
                  <a:lnTo>
                    <a:pt x="275" y="77"/>
                  </a:lnTo>
                  <a:lnTo>
                    <a:pt x="275" y="77"/>
                  </a:lnTo>
                  <a:lnTo>
                    <a:pt x="284" y="74"/>
                  </a:lnTo>
                  <a:lnTo>
                    <a:pt x="284" y="74"/>
                  </a:lnTo>
                  <a:lnTo>
                    <a:pt x="293" y="70"/>
                  </a:lnTo>
                  <a:lnTo>
                    <a:pt x="293" y="70"/>
                  </a:lnTo>
                  <a:lnTo>
                    <a:pt x="302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230"/>
            <p:cNvSpPr>
              <a:spLocks/>
            </p:cNvSpPr>
            <p:nvPr userDrawn="1"/>
          </p:nvSpPr>
          <p:spPr bwMode="auto">
            <a:xfrm>
              <a:off x="7531707" y="3698767"/>
              <a:ext cx="73931" cy="144188"/>
            </a:xfrm>
            <a:custGeom>
              <a:avLst/>
              <a:gdLst/>
              <a:ahLst/>
              <a:cxnLst>
                <a:cxn ang="0">
                  <a:pos x="34" y="88"/>
                </a:cxn>
                <a:cxn ang="0">
                  <a:pos x="34" y="88"/>
                </a:cxn>
                <a:cxn ang="0">
                  <a:pos x="37" y="68"/>
                </a:cxn>
                <a:cxn ang="0">
                  <a:pos x="37" y="68"/>
                </a:cxn>
                <a:cxn ang="0">
                  <a:pos x="38" y="62"/>
                </a:cxn>
                <a:cxn ang="0">
                  <a:pos x="38" y="62"/>
                </a:cxn>
                <a:cxn ang="0">
                  <a:pos x="41" y="38"/>
                </a:cxn>
                <a:cxn ang="0">
                  <a:pos x="41" y="38"/>
                </a:cxn>
                <a:cxn ang="0">
                  <a:pos x="43" y="30"/>
                </a:cxn>
                <a:cxn ang="0">
                  <a:pos x="43" y="30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28" y="38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11" y="8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34" y="88"/>
                </a:cxn>
                <a:cxn ang="0">
                  <a:pos x="34" y="88"/>
                </a:cxn>
              </a:cxnLst>
              <a:rect l="0" t="0" r="r" b="b"/>
              <a:pathLst>
                <a:path w="46" h="90">
                  <a:moveTo>
                    <a:pt x="34" y="88"/>
                  </a:moveTo>
                  <a:lnTo>
                    <a:pt x="34" y="8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8" y="38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1" y="88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34" y="88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231"/>
            <p:cNvSpPr>
              <a:spLocks/>
            </p:cNvSpPr>
            <p:nvPr userDrawn="1"/>
          </p:nvSpPr>
          <p:spPr bwMode="auto">
            <a:xfrm>
              <a:off x="7222114" y="4046574"/>
              <a:ext cx="293616" cy="267478"/>
            </a:xfrm>
            <a:custGeom>
              <a:avLst/>
              <a:gdLst/>
              <a:ahLst/>
              <a:cxnLst>
                <a:cxn ang="0">
                  <a:pos x="96" y="168"/>
                </a:cxn>
                <a:cxn ang="0">
                  <a:pos x="96" y="168"/>
                </a:cxn>
                <a:cxn ang="0">
                  <a:pos x="117" y="140"/>
                </a:cxn>
                <a:cxn ang="0">
                  <a:pos x="139" y="110"/>
                </a:cxn>
                <a:cxn ang="0">
                  <a:pos x="139" y="110"/>
                </a:cxn>
                <a:cxn ang="0">
                  <a:pos x="142" y="104"/>
                </a:cxn>
                <a:cxn ang="0">
                  <a:pos x="142" y="104"/>
                </a:cxn>
                <a:cxn ang="0">
                  <a:pos x="148" y="93"/>
                </a:cxn>
                <a:cxn ang="0">
                  <a:pos x="148" y="93"/>
                </a:cxn>
                <a:cxn ang="0">
                  <a:pos x="154" y="84"/>
                </a:cxn>
                <a:cxn ang="0">
                  <a:pos x="154" y="84"/>
                </a:cxn>
                <a:cxn ang="0">
                  <a:pos x="159" y="75"/>
                </a:cxn>
                <a:cxn ang="0">
                  <a:pos x="159" y="75"/>
                </a:cxn>
                <a:cxn ang="0">
                  <a:pos x="166" y="63"/>
                </a:cxn>
                <a:cxn ang="0">
                  <a:pos x="166" y="63"/>
                </a:cxn>
                <a:cxn ang="0">
                  <a:pos x="169" y="55"/>
                </a:cxn>
                <a:cxn ang="0">
                  <a:pos x="169" y="55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86" y="17"/>
                </a:cxn>
                <a:cxn ang="0">
                  <a:pos x="186" y="17"/>
                </a:cxn>
                <a:cxn ang="0">
                  <a:pos x="165" y="20"/>
                </a:cxn>
                <a:cxn ang="0">
                  <a:pos x="153" y="20"/>
                </a:cxn>
                <a:cxn ang="0">
                  <a:pos x="142" y="19"/>
                </a:cxn>
                <a:cxn ang="0">
                  <a:pos x="142" y="19"/>
                </a:cxn>
                <a:cxn ang="0">
                  <a:pos x="130" y="16"/>
                </a:cxn>
                <a:cxn ang="0">
                  <a:pos x="119" y="12"/>
                </a:cxn>
                <a:cxn ang="0">
                  <a:pos x="110" y="6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78" y="26"/>
                </a:cxn>
                <a:cxn ang="0">
                  <a:pos x="53" y="52"/>
                </a:cxn>
                <a:cxn ang="0">
                  <a:pos x="28" y="7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2" y="119"/>
                </a:cxn>
                <a:cxn ang="0">
                  <a:pos x="43" y="134"/>
                </a:cxn>
                <a:cxn ang="0">
                  <a:pos x="63" y="148"/>
                </a:cxn>
                <a:cxn ang="0">
                  <a:pos x="82" y="162"/>
                </a:cxn>
                <a:cxn ang="0">
                  <a:pos x="82" y="162"/>
                </a:cxn>
                <a:cxn ang="0">
                  <a:pos x="96" y="168"/>
                </a:cxn>
                <a:cxn ang="0">
                  <a:pos x="96" y="168"/>
                </a:cxn>
              </a:cxnLst>
              <a:rect l="0" t="0" r="r" b="b"/>
              <a:pathLst>
                <a:path w="186" h="168">
                  <a:moveTo>
                    <a:pt x="96" y="168"/>
                  </a:moveTo>
                  <a:lnTo>
                    <a:pt x="96" y="168"/>
                  </a:lnTo>
                  <a:lnTo>
                    <a:pt x="117" y="140"/>
                  </a:lnTo>
                  <a:lnTo>
                    <a:pt x="139" y="110"/>
                  </a:lnTo>
                  <a:lnTo>
                    <a:pt x="139" y="110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8" y="93"/>
                  </a:lnTo>
                  <a:lnTo>
                    <a:pt x="148" y="93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59" y="75"/>
                  </a:lnTo>
                  <a:lnTo>
                    <a:pt x="159" y="75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69" y="55"/>
                  </a:lnTo>
                  <a:lnTo>
                    <a:pt x="169" y="55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65" y="20"/>
                  </a:lnTo>
                  <a:lnTo>
                    <a:pt x="153" y="20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30" y="16"/>
                  </a:lnTo>
                  <a:lnTo>
                    <a:pt x="119" y="12"/>
                  </a:lnTo>
                  <a:lnTo>
                    <a:pt x="110" y="6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78" y="26"/>
                  </a:lnTo>
                  <a:lnTo>
                    <a:pt x="53" y="52"/>
                  </a:lnTo>
                  <a:lnTo>
                    <a:pt x="28" y="7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2" y="119"/>
                  </a:lnTo>
                  <a:lnTo>
                    <a:pt x="43" y="134"/>
                  </a:lnTo>
                  <a:lnTo>
                    <a:pt x="63" y="148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96" y="168"/>
                  </a:lnTo>
                  <a:lnTo>
                    <a:pt x="96" y="16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232"/>
            <p:cNvSpPr>
              <a:spLocks/>
            </p:cNvSpPr>
            <p:nvPr userDrawn="1"/>
          </p:nvSpPr>
          <p:spPr bwMode="auto">
            <a:xfrm>
              <a:off x="6451703" y="3411730"/>
              <a:ext cx="297840" cy="277925"/>
            </a:xfrm>
            <a:custGeom>
              <a:avLst/>
              <a:gdLst/>
              <a:ahLst/>
              <a:cxnLst>
                <a:cxn ang="0">
                  <a:pos x="55" y="174"/>
                </a:cxn>
                <a:cxn ang="0">
                  <a:pos x="55" y="174"/>
                </a:cxn>
                <a:cxn ang="0">
                  <a:pos x="73" y="175"/>
                </a:cxn>
                <a:cxn ang="0">
                  <a:pos x="93" y="174"/>
                </a:cxn>
                <a:cxn ang="0">
                  <a:pos x="129" y="169"/>
                </a:cxn>
                <a:cxn ang="0">
                  <a:pos x="129" y="169"/>
                </a:cxn>
                <a:cxn ang="0">
                  <a:pos x="138" y="133"/>
                </a:cxn>
                <a:cxn ang="0">
                  <a:pos x="152" y="95"/>
                </a:cxn>
                <a:cxn ang="0">
                  <a:pos x="167" y="53"/>
                </a:cxn>
                <a:cxn ang="0">
                  <a:pos x="187" y="12"/>
                </a:cxn>
                <a:cxn ang="0">
                  <a:pos x="187" y="12"/>
                </a:cxn>
                <a:cxn ang="0">
                  <a:pos x="177" y="9"/>
                </a:cxn>
                <a:cxn ang="0">
                  <a:pos x="177" y="9"/>
                </a:cxn>
                <a:cxn ang="0">
                  <a:pos x="157" y="9"/>
                </a:cxn>
                <a:cxn ang="0">
                  <a:pos x="137" y="9"/>
                </a:cxn>
                <a:cxn ang="0">
                  <a:pos x="117" y="9"/>
                </a:cxn>
                <a:cxn ang="0">
                  <a:pos x="106" y="8"/>
                </a:cxn>
                <a:cxn ang="0">
                  <a:pos x="97" y="6"/>
                </a:cxn>
                <a:cxn ang="0">
                  <a:pos x="97" y="6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58" y="35"/>
                </a:cxn>
                <a:cxn ang="0">
                  <a:pos x="36" y="72"/>
                </a:cxn>
                <a:cxn ang="0">
                  <a:pos x="17" y="111"/>
                </a:cxn>
                <a:cxn ang="0">
                  <a:pos x="0" y="154"/>
                </a:cxn>
                <a:cxn ang="0">
                  <a:pos x="0" y="154"/>
                </a:cxn>
                <a:cxn ang="0">
                  <a:pos x="10" y="162"/>
                </a:cxn>
                <a:cxn ang="0">
                  <a:pos x="24" y="168"/>
                </a:cxn>
                <a:cxn ang="0">
                  <a:pos x="38" y="171"/>
                </a:cxn>
                <a:cxn ang="0">
                  <a:pos x="55" y="174"/>
                </a:cxn>
                <a:cxn ang="0">
                  <a:pos x="55" y="174"/>
                </a:cxn>
              </a:cxnLst>
              <a:rect l="0" t="0" r="r" b="b"/>
              <a:pathLst>
                <a:path w="187" h="175">
                  <a:moveTo>
                    <a:pt x="55" y="174"/>
                  </a:moveTo>
                  <a:lnTo>
                    <a:pt x="55" y="174"/>
                  </a:lnTo>
                  <a:lnTo>
                    <a:pt x="73" y="175"/>
                  </a:lnTo>
                  <a:lnTo>
                    <a:pt x="93" y="174"/>
                  </a:lnTo>
                  <a:lnTo>
                    <a:pt x="129" y="169"/>
                  </a:lnTo>
                  <a:lnTo>
                    <a:pt x="129" y="169"/>
                  </a:lnTo>
                  <a:lnTo>
                    <a:pt x="138" y="133"/>
                  </a:lnTo>
                  <a:lnTo>
                    <a:pt x="152" y="95"/>
                  </a:lnTo>
                  <a:lnTo>
                    <a:pt x="167" y="53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77" y="9"/>
                  </a:lnTo>
                  <a:lnTo>
                    <a:pt x="177" y="9"/>
                  </a:lnTo>
                  <a:lnTo>
                    <a:pt x="157" y="9"/>
                  </a:lnTo>
                  <a:lnTo>
                    <a:pt x="137" y="9"/>
                  </a:lnTo>
                  <a:lnTo>
                    <a:pt x="117" y="9"/>
                  </a:lnTo>
                  <a:lnTo>
                    <a:pt x="106" y="8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58" y="35"/>
                  </a:lnTo>
                  <a:lnTo>
                    <a:pt x="36" y="72"/>
                  </a:lnTo>
                  <a:lnTo>
                    <a:pt x="17" y="11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0" y="162"/>
                  </a:lnTo>
                  <a:lnTo>
                    <a:pt x="24" y="168"/>
                  </a:lnTo>
                  <a:lnTo>
                    <a:pt x="38" y="171"/>
                  </a:lnTo>
                  <a:lnTo>
                    <a:pt x="55" y="174"/>
                  </a:lnTo>
                  <a:lnTo>
                    <a:pt x="55" y="174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233"/>
            <p:cNvSpPr>
              <a:spLocks/>
            </p:cNvSpPr>
            <p:nvPr userDrawn="1"/>
          </p:nvSpPr>
          <p:spPr bwMode="auto">
            <a:xfrm>
              <a:off x="6385032" y="3893000"/>
              <a:ext cx="247144" cy="87766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71" y="9"/>
                </a:cxn>
                <a:cxn ang="0">
                  <a:pos x="54" y="6"/>
                </a:cxn>
                <a:cxn ang="0">
                  <a:pos x="38" y="4"/>
                </a:cxn>
                <a:cxn ang="0">
                  <a:pos x="21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1"/>
                </a:cxn>
                <a:cxn ang="0">
                  <a:pos x="155" y="55"/>
                </a:cxn>
                <a:cxn ang="0">
                  <a:pos x="155" y="55"/>
                </a:cxn>
                <a:cxn ang="0">
                  <a:pos x="146" y="47"/>
                </a:cxn>
                <a:cxn ang="0">
                  <a:pos x="146" y="47"/>
                </a:cxn>
                <a:cxn ang="0">
                  <a:pos x="128" y="35"/>
                </a:cxn>
                <a:cxn ang="0">
                  <a:pos x="111" y="24"/>
                </a:cxn>
                <a:cxn ang="0">
                  <a:pos x="93" y="15"/>
                </a:cxn>
                <a:cxn ang="0">
                  <a:pos x="71" y="9"/>
                </a:cxn>
                <a:cxn ang="0">
                  <a:pos x="71" y="9"/>
                </a:cxn>
              </a:cxnLst>
              <a:rect l="0" t="0" r="r" b="b"/>
              <a:pathLst>
                <a:path w="155" h="55">
                  <a:moveTo>
                    <a:pt x="71" y="9"/>
                  </a:moveTo>
                  <a:lnTo>
                    <a:pt x="71" y="9"/>
                  </a:lnTo>
                  <a:lnTo>
                    <a:pt x="54" y="6"/>
                  </a:lnTo>
                  <a:lnTo>
                    <a:pt x="38" y="4"/>
                  </a:lnTo>
                  <a:lnTo>
                    <a:pt x="21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1"/>
                  </a:lnTo>
                  <a:lnTo>
                    <a:pt x="155" y="55"/>
                  </a:lnTo>
                  <a:lnTo>
                    <a:pt x="155" y="55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28" y="35"/>
                  </a:lnTo>
                  <a:lnTo>
                    <a:pt x="111" y="24"/>
                  </a:lnTo>
                  <a:lnTo>
                    <a:pt x="93" y="15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234"/>
            <p:cNvSpPr>
              <a:spLocks/>
            </p:cNvSpPr>
            <p:nvPr userDrawn="1"/>
          </p:nvSpPr>
          <p:spPr bwMode="auto">
            <a:xfrm>
              <a:off x="6736200" y="3071734"/>
              <a:ext cx="289390" cy="171353"/>
            </a:xfrm>
            <a:custGeom>
              <a:avLst/>
              <a:gdLst/>
              <a:ahLst/>
              <a:cxnLst>
                <a:cxn ang="0">
                  <a:pos x="43" y="108"/>
                </a:cxn>
                <a:cxn ang="0">
                  <a:pos x="43" y="108"/>
                </a:cxn>
                <a:cxn ang="0">
                  <a:pos x="55" y="108"/>
                </a:cxn>
                <a:cxn ang="0">
                  <a:pos x="69" y="106"/>
                </a:cxn>
                <a:cxn ang="0">
                  <a:pos x="94" y="100"/>
                </a:cxn>
                <a:cxn ang="0">
                  <a:pos x="94" y="100"/>
                </a:cxn>
                <a:cxn ang="0">
                  <a:pos x="114" y="76"/>
                </a:cxn>
                <a:cxn ang="0">
                  <a:pos x="136" y="53"/>
                </a:cxn>
                <a:cxn ang="0">
                  <a:pos x="158" y="29"/>
                </a:cxn>
                <a:cxn ang="0">
                  <a:pos x="183" y="4"/>
                </a:cxn>
                <a:cxn ang="0">
                  <a:pos x="183" y="4"/>
                </a:cxn>
                <a:cxn ang="0">
                  <a:pos x="169" y="1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36" y="1"/>
                </a:cxn>
                <a:cxn ang="0">
                  <a:pos x="119" y="3"/>
                </a:cxn>
                <a:cxn ang="0">
                  <a:pos x="119" y="3"/>
                </a:cxn>
                <a:cxn ang="0">
                  <a:pos x="90" y="24"/>
                </a:cxn>
                <a:cxn ang="0">
                  <a:pos x="59" y="47"/>
                </a:cxn>
                <a:cxn ang="0">
                  <a:pos x="30" y="73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9" y="105"/>
                </a:cxn>
                <a:cxn ang="0">
                  <a:pos x="18" y="106"/>
                </a:cxn>
                <a:cxn ang="0">
                  <a:pos x="43" y="108"/>
                </a:cxn>
                <a:cxn ang="0">
                  <a:pos x="43" y="108"/>
                </a:cxn>
              </a:cxnLst>
              <a:rect l="0" t="0" r="r" b="b"/>
              <a:pathLst>
                <a:path w="183" h="108">
                  <a:moveTo>
                    <a:pt x="43" y="108"/>
                  </a:moveTo>
                  <a:lnTo>
                    <a:pt x="43" y="108"/>
                  </a:lnTo>
                  <a:lnTo>
                    <a:pt x="55" y="108"/>
                  </a:lnTo>
                  <a:lnTo>
                    <a:pt x="69" y="106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114" y="76"/>
                  </a:lnTo>
                  <a:lnTo>
                    <a:pt x="136" y="53"/>
                  </a:lnTo>
                  <a:lnTo>
                    <a:pt x="158" y="29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69" y="1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6" y="1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90" y="24"/>
                  </a:lnTo>
                  <a:lnTo>
                    <a:pt x="59" y="47"/>
                  </a:lnTo>
                  <a:lnTo>
                    <a:pt x="30" y="7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9" y="105"/>
                  </a:lnTo>
                  <a:lnTo>
                    <a:pt x="18" y="106"/>
                  </a:lnTo>
                  <a:lnTo>
                    <a:pt x="43" y="108"/>
                  </a:lnTo>
                  <a:lnTo>
                    <a:pt x="43" y="10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235"/>
            <p:cNvSpPr>
              <a:spLocks/>
            </p:cNvSpPr>
            <p:nvPr userDrawn="1"/>
          </p:nvSpPr>
          <p:spPr bwMode="auto">
            <a:xfrm>
              <a:off x="6391537" y="3663467"/>
              <a:ext cx="268266" cy="319720"/>
            </a:xfrm>
            <a:custGeom>
              <a:avLst/>
              <a:gdLst/>
              <a:ahLst/>
              <a:cxnLst>
                <a:cxn ang="0">
                  <a:pos x="169" y="15"/>
                </a:cxn>
                <a:cxn ang="0">
                  <a:pos x="169" y="15"/>
                </a:cxn>
                <a:cxn ang="0">
                  <a:pos x="133" y="20"/>
                </a:cxn>
                <a:cxn ang="0">
                  <a:pos x="113" y="21"/>
                </a:cxn>
                <a:cxn ang="0">
                  <a:pos x="95" y="20"/>
                </a:cxn>
                <a:cxn ang="0">
                  <a:pos x="95" y="20"/>
                </a:cxn>
                <a:cxn ang="0">
                  <a:pos x="78" y="17"/>
                </a:cxn>
                <a:cxn ang="0">
                  <a:pos x="64" y="14"/>
                </a:cxn>
                <a:cxn ang="0">
                  <a:pos x="50" y="8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8" y="33"/>
                </a:cxn>
                <a:cxn ang="0">
                  <a:pos x="17" y="69"/>
                </a:cxn>
                <a:cxn ang="0">
                  <a:pos x="8" y="107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17" y="148"/>
                </a:cxn>
                <a:cxn ang="0">
                  <a:pos x="34" y="149"/>
                </a:cxn>
                <a:cxn ang="0">
                  <a:pos x="50" y="151"/>
                </a:cxn>
                <a:cxn ang="0">
                  <a:pos x="67" y="154"/>
                </a:cxn>
                <a:cxn ang="0">
                  <a:pos x="67" y="154"/>
                </a:cxn>
                <a:cxn ang="0">
                  <a:pos x="89" y="160"/>
                </a:cxn>
                <a:cxn ang="0">
                  <a:pos x="107" y="169"/>
                </a:cxn>
                <a:cxn ang="0">
                  <a:pos x="124" y="180"/>
                </a:cxn>
                <a:cxn ang="0">
                  <a:pos x="142" y="192"/>
                </a:cxn>
                <a:cxn ang="0">
                  <a:pos x="142" y="192"/>
                </a:cxn>
                <a:cxn ang="0">
                  <a:pos x="151" y="200"/>
                </a:cxn>
                <a:cxn ang="0">
                  <a:pos x="153" y="201"/>
                </a:cxn>
                <a:cxn ang="0">
                  <a:pos x="153" y="201"/>
                </a:cxn>
                <a:cxn ang="0">
                  <a:pos x="153" y="187"/>
                </a:cxn>
                <a:cxn ang="0">
                  <a:pos x="151" y="171"/>
                </a:cxn>
                <a:cxn ang="0">
                  <a:pos x="151" y="149"/>
                </a:cxn>
                <a:cxn ang="0">
                  <a:pos x="153" y="122"/>
                </a:cxn>
                <a:cxn ang="0">
                  <a:pos x="156" y="90"/>
                </a:cxn>
                <a:cxn ang="0">
                  <a:pos x="162" y="55"/>
                </a:cxn>
                <a:cxn ang="0">
                  <a:pos x="169" y="15"/>
                </a:cxn>
                <a:cxn ang="0">
                  <a:pos x="169" y="15"/>
                </a:cxn>
              </a:cxnLst>
              <a:rect l="0" t="0" r="r" b="b"/>
              <a:pathLst>
                <a:path w="169" h="201">
                  <a:moveTo>
                    <a:pt x="169" y="15"/>
                  </a:moveTo>
                  <a:lnTo>
                    <a:pt x="169" y="15"/>
                  </a:lnTo>
                  <a:lnTo>
                    <a:pt x="133" y="20"/>
                  </a:lnTo>
                  <a:lnTo>
                    <a:pt x="113" y="21"/>
                  </a:lnTo>
                  <a:lnTo>
                    <a:pt x="95" y="20"/>
                  </a:lnTo>
                  <a:lnTo>
                    <a:pt x="95" y="20"/>
                  </a:lnTo>
                  <a:lnTo>
                    <a:pt x="78" y="17"/>
                  </a:lnTo>
                  <a:lnTo>
                    <a:pt x="64" y="14"/>
                  </a:lnTo>
                  <a:lnTo>
                    <a:pt x="50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8" y="33"/>
                  </a:lnTo>
                  <a:lnTo>
                    <a:pt x="17" y="69"/>
                  </a:lnTo>
                  <a:lnTo>
                    <a:pt x="8" y="107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7" y="148"/>
                  </a:lnTo>
                  <a:lnTo>
                    <a:pt x="34" y="149"/>
                  </a:lnTo>
                  <a:lnTo>
                    <a:pt x="50" y="151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89" y="160"/>
                  </a:lnTo>
                  <a:lnTo>
                    <a:pt x="107" y="169"/>
                  </a:lnTo>
                  <a:lnTo>
                    <a:pt x="124" y="180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51" y="200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53" y="187"/>
                  </a:lnTo>
                  <a:lnTo>
                    <a:pt x="151" y="171"/>
                  </a:lnTo>
                  <a:lnTo>
                    <a:pt x="151" y="149"/>
                  </a:lnTo>
                  <a:lnTo>
                    <a:pt x="153" y="122"/>
                  </a:lnTo>
                  <a:lnTo>
                    <a:pt x="156" y="90"/>
                  </a:lnTo>
                  <a:lnTo>
                    <a:pt x="162" y="55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1236"/>
            <p:cNvSpPr>
              <a:spLocks/>
            </p:cNvSpPr>
            <p:nvPr userDrawn="1"/>
          </p:nvSpPr>
          <p:spPr bwMode="auto">
            <a:xfrm>
              <a:off x="6572186" y="3231590"/>
              <a:ext cx="299952" cy="202698"/>
            </a:xfrm>
            <a:custGeom>
              <a:avLst/>
              <a:gdLst/>
              <a:ahLst/>
              <a:cxnLst>
                <a:cxn ang="0">
                  <a:pos x="98" y="125"/>
                </a:cxn>
                <a:cxn ang="0">
                  <a:pos x="98" y="125"/>
                </a:cxn>
                <a:cxn ang="0">
                  <a:pos x="108" y="128"/>
                </a:cxn>
                <a:cxn ang="0">
                  <a:pos x="108" y="128"/>
                </a:cxn>
                <a:cxn ang="0">
                  <a:pos x="125" y="96"/>
                </a:cxn>
                <a:cxn ang="0">
                  <a:pos x="145" y="64"/>
                </a:cxn>
                <a:cxn ang="0">
                  <a:pos x="166" y="32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65" y="6"/>
                </a:cxn>
                <a:cxn ang="0">
                  <a:pos x="151" y="8"/>
                </a:cxn>
                <a:cxn ang="0">
                  <a:pos x="139" y="8"/>
                </a:cxn>
                <a:cxn ang="0">
                  <a:pos x="139" y="8"/>
                </a:cxn>
                <a:cxn ang="0">
                  <a:pos x="114" y="6"/>
                </a:cxn>
                <a:cxn ang="0">
                  <a:pos x="105" y="5"/>
                </a:cxn>
                <a:cxn ang="0">
                  <a:pos x="96" y="2"/>
                </a:cxn>
                <a:cxn ang="0">
                  <a:pos x="96" y="2"/>
                </a:cxn>
                <a:cxn ang="0">
                  <a:pos x="72" y="28"/>
                </a:cxn>
                <a:cxn ang="0">
                  <a:pos x="47" y="55"/>
                </a:cxn>
                <a:cxn ang="0">
                  <a:pos x="23" y="84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8" y="122"/>
                </a:cxn>
                <a:cxn ang="0">
                  <a:pos x="18" y="122"/>
                </a:cxn>
                <a:cxn ang="0">
                  <a:pos x="27" y="124"/>
                </a:cxn>
                <a:cxn ang="0">
                  <a:pos x="38" y="125"/>
                </a:cxn>
                <a:cxn ang="0">
                  <a:pos x="58" y="125"/>
                </a:cxn>
                <a:cxn ang="0">
                  <a:pos x="78" y="125"/>
                </a:cxn>
                <a:cxn ang="0">
                  <a:pos x="98" y="125"/>
                </a:cxn>
                <a:cxn ang="0">
                  <a:pos x="98" y="125"/>
                </a:cxn>
              </a:cxnLst>
              <a:rect l="0" t="0" r="r" b="b"/>
              <a:pathLst>
                <a:path w="190" h="128">
                  <a:moveTo>
                    <a:pt x="98" y="125"/>
                  </a:moveTo>
                  <a:lnTo>
                    <a:pt x="98" y="125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25" y="96"/>
                  </a:lnTo>
                  <a:lnTo>
                    <a:pt x="145" y="64"/>
                  </a:lnTo>
                  <a:lnTo>
                    <a:pt x="166" y="32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65" y="6"/>
                  </a:lnTo>
                  <a:lnTo>
                    <a:pt x="151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14" y="6"/>
                  </a:lnTo>
                  <a:lnTo>
                    <a:pt x="105" y="5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72" y="28"/>
                  </a:lnTo>
                  <a:lnTo>
                    <a:pt x="47" y="55"/>
                  </a:lnTo>
                  <a:lnTo>
                    <a:pt x="23" y="8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27" y="124"/>
                  </a:lnTo>
                  <a:lnTo>
                    <a:pt x="38" y="125"/>
                  </a:lnTo>
                  <a:lnTo>
                    <a:pt x="58" y="125"/>
                  </a:lnTo>
                  <a:lnTo>
                    <a:pt x="78" y="125"/>
                  </a:lnTo>
                  <a:lnTo>
                    <a:pt x="98" y="125"/>
                  </a:lnTo>
                  <a:lnTo>
                    <a:pt x="98" y="12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237"/>
            <p:cNvSpPr>
              <a:spLocks/>
            </p:cNvSpPr>
            <p:nvPr userDrawn="1"/>
          </p:nvSpPr>
          <p:spPr bwMode="auto">
            <a:xfrm>
              <a:off x="6912991" y="2926920"/>
              <a:ext cx="295727" cy="152545"/>
            </a:xfrm>
            <a:custGeom>
              <a:avLst/>
              <a:gdLst/>
              <a:ahLst/>
              <a:cxnLst>
                <a:cxn ang="0">
                  <a:pos x="64" y="96"/>
                </a:cxn>
                <a:cxn ang="0">
                  <a:pos x="64" y="96"/>
                </a:cxn>
                <a:cxn ang="0">
                  <a:pos x="91" y="72"/>
                </a:cxn>
                <a:cxn ang="0">
                  <a:pos x="120" y="47"/>
                </a:cxn>
                <a:cxn ang="0">
                  <a:pos x="152" y="25"/>
                </a:cxn>
                <a:cxn ang="0">
                  <a:pos x="186" y="0"/>
                </a:cxn>
                <a:cxn ang="0">
                  <a:pos x="186" y="0"/>
                </a:cxn>
                <a:cxn ang="0">
                  <a:pos x="170" y="6"/>
                </a:cxn>
                <a:cxn ang="0">
                  <a:pos x="131" y="23"/>
                </a:cxn>
                <a:cxn ang="0">
                  <a:pos x="103" y="35"/>
                </a:cxn>
                <a:cxn ang="0">
                  <a:pos x="71" y="52"/>
                </a:cxn>
                <a:cxn ang="0">
                  <a:pos x="36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17" y="93"/>
                </a:cxn>
                <a:cxn ang="0">
                  <a:pos x="33" y="92"/>
                </a:cxn>
                <a:cxn ang="0">
                  <a:pos x="33" y="92"/>
                </a:cxn>
                <a:cxn ang="0">
                  <a:pos x="50" y="93"/>
                </a:cxn>
                <a:cxn ang="0">
                  <a:pos x="64" y="96"/>
                </a:cxn>
                <a:cxn ang="0">
                  <a:pos x="64" y="96"/>
                </a:cxn>
              </a:cxnLst>
              <a:rect l="0" t="0" r="r" b="b"/>
              <a:pathLst>
                <a:path w="186" h="96">
                  <a:moveTo>
                    <a:pt x="64" y="96"/>
                  </a:moveTo>
                  <a:lnTo>
                    <a:pt x="64" y="96"/>
                  </a:lnTo>
                  <a:lnTo>
                    <a:pt x="91" y="72"/>
                  </a:lnTo>
                  <a:lnTo>
                    <a:pt x="120" y="47"/>
                  </a:lnTo>
                  <a:lnTo>
                    <a:pt x="152" y="25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0" y="6"/>
                  </a:lnTo>
                  <a:lnTo>
                    <a:pt x="131" y="23"/>
                  </a:lnTo>
                  <a:lnTo>
                    <a:pt x="103" y="35"/>
                  </a:lnTo>
                  <a:lnTo>
                    <a:pt x="71" y="52"/>
                  </a:lnTo>
                  <a:lnTo>
                    <a:pt x="36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7" y="93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50" y="93"/>
                  </a:lnTo>
                  <a:lnTo>
                    <a:pt x="64" y="96"/>
                  </a:lnTo>
                  <a:lnTo>
                    <a:pt x="64" y="96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" name="组合 6"/>
          <p:cNvGrpSpPr>
            <a:grpSpLocks/>
          </p:cNvGrpSpPr>
          <p:nvPr userDrawn="1"/>
        </p:nvGrpSpPr>
        <p:grpSpPr bwMode="auto">
          <a:xfrm rot="2406107">
            <a:off x="7078663" y="2254250"/>
            <a:ext cx="1104900" cy="868363"/>
            <a:chOff x="3138461" y="5489553"/>
            <a:chExt cx="1463676" cy="1060450"/>
          </a:xfrm>
        </p:grpSpPr>
        <p:sp>
          <p:nvSpPr>
            <p:cNvPr id="24" name="Freeform 1252"/>
            <p:cNvSpPr>
              <a:spLocks/>
            </p:cNvSpPr>
            <p:nvPr userDrawn="1"/>
          </p:nvSpPr>
          <p:spPr bwMode="auto">
            <a:xfrm>
              <a:off x="3137601" y="5489320"/>
              <a:ext cx="1459470" cy="1060449"/>
            </a:xfrm>
            <a:custGeom>
              <a:avLst/>
              <a:gdLst/>
              <a:ahLst/>
              <a:cxnLst>
                <a:cxn ang="0">
                  <a:pos x="593" y="7"/>
                </a:cxn>
                <a:cxn ang="0">
                  <a:pos x="637" y="16"/>
                </a:cxn>
                <a:cxn ang="0">
                  <a:pos x="678" y="26"/>
                </a:cxn>
                <a:cxn ang="0">
                  <a:pos x="715" y="40"/>
                </a:cxn>
                <a:cxn ang="0">
                  <a:pos x="750" y="57"/>
                </a:cxn>
                <a:cxn ang="0">
                  <a:pos x="782" y="77"/>
                </a:cxn>
                <a:cxn ang="0">
                  <a:pos x="834" y="122"/>
                </a:cxn>
                <a:cxn ang="0">
                  <a:pos x="875" y="174"/>
                </a:cxn>
                <a:cxn ang="0">
                  <a:pos x="902" y="232"/>
                </a:cxn>
                <a:cxn ang="0">
                  <a:pos x="917" y="295"/>
                </a:cxn>
                <a:cxn ang="0">
                  <a:pos x="920" y="360"/>
                </a:cxn>
                <a:cxn ang="0">
                  <a:pos x="917" y="392"/>
                </a:cxn>
                <a:cxn ang="0">
                  <a:pos x="902" y="455"/>
                </a:cxn>
                <a:cxn ang="0">
                  <a:pos x="873" y="512"/>
                </a:cxn>
                <a:cxn ang="0">
                  <a:pos x="832" y="563"/>
                </a:cxn>
                <a:cxn ang="0">
                  <a:pos x="780" y="605"/>
                </a:cxn>
                <a:cxn ang="0">
                  <a:pos x="718" y="637"/>
                </a:cxn>
                <a:cxn ang="0">
                  <a:pos x="646" y="659"/>
                </a:cxn>
                <a:cxn ang="0">
                  <a:pos x="566" y="668"/>
                </a:cxn>
                <a:cxn ang="0">
                  <a:pos x="479" y="662"/>
                </a:cxn>
                <a:cxn ang="0">
                  <a:pos x="433" y="654"/>
                </a:cxn>
                <a:cxn ang="0">
                  <a:pos x="342" y="627"/>
                </a:cxn>
                <a:cxn ang="0">
                  <a:pos x="255" y="589"/>
                </a:cxn>
                <a:cxn ang="0">
                  <a:pos x="176" y="540"/>
                </a:cxn>
                <a:cxn ang="0">
                  <a:pos x="107" y="483"/>
                </a:cxn>
                <a:cxn ang="0">
                  <a:pos x="64" y="438"/>
                </a:cxn>
                <a:cxn ang="0">
                  <a:pos x="42" y="407"/>
                </a:cxn>
                <a:cxn ang="0">
                  <a:pos x="22" y="374"/>
                </a:cxn>
                <a:cxn ang="0">
                  <a:pos x="10" y="342"/>
                </a:cxn>
                <a:cxn ang="0">
                  <a:pos x="2" y="308"/>
                </a:cxn>
                <a:cxn ang="0">
                  <a:pos x="0" y="276"/>
                </a:cxn>
                <a:cxn ang="0">
                  <a:pos x="2" y="259"/>
                </a:cxn>
                <a:cxn ang="0">
                  <a:pos x="10" y="227"/>
                </a:cxn>
                <a:cxn ang="0">
                  <a:pos x="25" y="197"/>
                </a:cxn>
                <a:cxn ang="0">
                  <a:pos x="45" y="168"/>
                </a:cxn>
                <a:cxn ang="0">
                  <a:pos x="70" y="142"/>
                </a:cxn>
                <a:cxn ang="0">
                  <a:pos x="101" y="116"/>
                </a:cxn>
                <a:cxn ang="0">
                  <a:pos x="136" y="93"/>
                </a:cxn>
                <a:cxn ang="0">
                  <a:pos x="215" y="55"/>
                </a:cxn>
                <a:cxn ang="0">
                  <a:pos x="307" y="25"/>
                </a:cxn>
                <a:cxn ang="0">
                  <a:pos x="403" y="7"/>
                </a:cxn>
                <a:cxn ang="0">
                  <a:pos x="498" y="0"/>
                </a:cxn>
                <a:cxn ang="0">
                  <a:pos x="593" y="7"/>
                </a:cxn>
              </a:cxnLst>
              <a:rect l="0" t="0" r="r" b="b"/>
              <a:pathLst>
                <a:path w="920" h="668">
                  <a:moveTo>
                    <a:pt x="593" y="7"/>
                  </a:moveTo>
                  <a:lnTo>
                    <a:pt x="593" y="7"/>
                  </a:lnTo>
                  <a:lnTo>
                    <a:pt x="616" y="11"/>
                  </a:lnTo>
                  <a:lnTo>
                    <a:pt x="637" y="16"/>
                  </a:lnTo>
                  <a:lnTo>
                    <a:pt x="658" y="20"/>
                  </a:lnTo>
                  <a:lnTo>
                    <a:pt x="678" y="26"/>
                  </a:lnTo>
                  <a:lnTo>
                    <a:pt x="697" y="32"/>
                  </a:lnTo>
                  <a:lnTo>
                    <a:pt x="715" y="40"/>
                  </a:lnTo>
                  <a:lnTo>
                    <a:pt x="733" y="49"/>
                  </a:lnTo>
                  <a:lnTo>
                    <a:pt x="750" y="57"/>
                  </a:lnTo>
                  <a:lnTo>
                    <a:pt x="767" y="67"/>
                  </a:lnTo>
                  <a:lnTo>
                    <a:pt x="782" y="77"/>
                  </a:lnTo>
                  <a:lnTo>
                    <a:pt x="809" y="98"/>
                  </a:lnTo>
                  <a:lnTo>
                    <a:pt x="834" y="122"/>
                  </a:lnTo>
                  <a:lnTo>
                    <a:pt x="856" y="147"/>
                  </a:lnTo>
                  <a:lnTo>
                    <a:pt x="875" y="174"/>
                  </a:lnTo>
                  <a:lnTo>
                    <a:pt x="890" y="203"/>
                  </a:lnTo>
                  <a:lnTo>
                    <a:pt x="902" y="232"/>
                  </a:lnTo>
                  <a:lnTo>
                    <a:pt x="911" y="264"/>
                  </a:lnTo>
                  <a:lnTo>
                    <a:pt x="917" y="295"/>
                  </a:lnTo>
                  <a:lnTo>
                    <a:pt x="920" y="327"/>
                  </a:lnTo>
                  <a:lnTo>
                    <a:pt x="920" y="360"/>
                  </a:lnTo>
                  <a:lnTo>
                    <a:pt x="917" y="392"/>
                  </a:lnTo>
                  <a:lnTo>
                    <a:pt x="917" y="392"/>
                  </a:lnTo>
                  <a:lnTo>
                    <a:pt x="911" y="424"/>
                  </a:lnTo>
                  <a:lnTo>
                    <a:pt x="902" y="455"/>
                  </a:lnTo>
                  <a:lnTo>
                    <a:pt x="888" y="485"/>
                  </a:lnTo>
                  <a:lnTo>
                    <a:pt x="873" y="512"/>
                  </a:lnTo>
                  <a:lnTo>
                    <a:pt x="853" y="538"/>
                  </a:lnTo>
                  <a:lnTo>
                    <a:pt x="832" y="563"/>
                  </a:lnTo>
                  <a:lnTo>
                    <a:pt x="808" y="586"/>
                  </a:lnTo>
                  <a:lnTo>
                    <a:pt x="780" y="605"/>
                  </a:lnTo>
                  <a:lnTo>
                    <a:pt x="750" y="624"/>
                  </a:lnTo>
                  <a:lnTo>
                    <a:pt x="718" y="637"/>
                  </a:lnTo>
                  <a:lnTo>
                    <a:pt x="683" y="650"/>
                  </a:lnTo>
                  <a:lnTo>
                    <a:pt x="646" y="659"/>
                  </a:lnTo>
                  <a:lnTo>
                    <a:pt x="607" y="665"/>
                  </a:lnTo>
                  <a:lnTo>
                    <a:pt x="566" y="668"/>
                  </a:lnTo>
                  <a:lnTo>
                    <a:pt x="523" y="666"/>
                  </a:lnTo>
                  <a:lnTo>
                    <a:pt x="479" y="662"/>
                  </a:lnTo>
                  <a:lnTo>
                    <a:pt x="479" y="662"/>
                  </a:lnTo>
                  <a:lnTo>
                    <a:pt x="433" y="654"/>
                  </a:lnTo>
                  <a:lnTo>
                    <a:pt x="387" y="642"/>
                  </a:lnTo>
                  <a:lnTo>
                    <a:pt x="342" y="627"/>
                  </a:lnTo>
                  <a:lnTo>
                    <a:pt x="297" y="608"/>
                  </a:lnTo>
                  <a:lnTo>
                    <a:pt x="255" y="589"/>
                  </a:lnTo>
                  <a:lnTo>
                    <a:pt x="214" y="564"/>
                  </a:lnTo>
                  <a:lnTo>
                    <a:pt x="176" y="540"/>
                  </a:lnTo>
                  <a:lnTo>
                    <a:pt x="139" y="512"/>
                  </a:lnTo>
                  <a:lnTo>
                    <a:pt x="107" y="483"/>
                  </a:lnTo>
                  <a:lnTo>
                    <a:pt x="77" y="455"/>
                  </a:lnTo>
                  <a:lnTo>
                    <a:pt x="64" y="438"/>
                  </a:lnTo>
                  <a:lnTo>
                    <a:pt x="52" y="423"/>
                  </a:lnTo>
                  <a:lnTo>
                    <a:pt x="42" y="407"/>
                  </a:lnTo>
                  <a:lnTo>
                    <a:pt x="31" y="391"/>
                  </a:lnTo>
                  <a:lnTo>
                    <a:pt x="22" y="374"/>
                  </a:lnTo>
                  <a:lnTo>
                    <a:pt x="16" y="359"/>
                  </a:lnTo>
                  <a:lnTo>
                    <a:pt x="10" y="342"/>
                  </a:lnTo>
                  <a:lnTo>
                    <a:pt x="5" y="325"/>
                  </a:lnTo>
                  <a:lnTo>
                    <a:pt x="2" y="308"/>
                  </a:lnTo>
                  <a:lnTo>
                    <a:pt x="0" y="291"/>
                  </a:lnTo>
                  <a:lnTo>
                    <a:pt x="0" y="276"/>
                  </a:lnTo>
                  <a:lnTo>
                    <a:pt x="2" y="259"/>
                  </a:lnTo>
                  <a:lnTo>
                    <a:pt x="2" y="259"/>
                  </a:lnTo>
                  <a:lnTo>
                    <a:pt x="5" y="243"/>
                  </a:lnTo>
                  <a:lnTo>
                    <a:pt x="10" y="227"/>
                  </a:lnTo>
                  <a:lnTo>
                    <a:pt x="16" y="212"/>
                  </a:lnTo>
                  <a:lnTo>
                    <a:pt x="25" y="197"/>
                  </a:lnTo>
                  <a:lnTo>
                    <a:pt x="34" y="182"/>
                  </a:lnTo>
                  <a:lnTo>
                    <a:pt x="45" y="168"/>
                  </a:lnTo>
                  <a:lnTo>
                    <a:pt x="57" y="154"/>
                  </a:lnTo>
                  <a:lnTo>
                    <a:pt x="70" y="142"/>
                  </a:lnTo>
                  <a:lnTo>
                    <a:pt x="86" y="128"/>
                  </a:lnTo>
                  <a:lnTo>
                    <a:pt x="101" y="116"/>
                  </a:lnTo>
                  <a:lnTo>
                    <a:pt x="118" y="106"/>
                  </a:lnTo>
                  <a:lnTo>
                    <a:pt x="136" y="93"/>
                  </a:lnTo>
                  <a:lnTo>
                    <a:pt x="174" y="74"/>
                  </a:lnTo>
                  <a:lnTo>
                    <a:pt x="215" y="55"/>
                  </a:lnTo>
                  <a:lnTo>
                    <a:pt x="259" y="39"/>
                  </a:lnTo>
                  <a:lnTo>
                    <a:pt x="307" y="25"/>
                  </a:lnTo>
                  <a:lnTo>
                    <a:pt x="354" y="14"/>
                  </a:lnTo>
                  <a:lnTo>
                    <a:pt x="403" y="7"/>
                  </a:lnTo>
                  <a:lnTo>
                    <a:pt x="450" y="2"/>
                  </a:lnTo>
                  <a:lnTo>
                    <a:pt x="498" y="0"/>
                  </a:lnTo>
                  <a:lnTo>
                    <a:pt x="547" y="2"/>
                  </a:lnTo>
                  <a:lnTo>
                    <a:pt x="593" y="7"/>
                  </a:lnTo>
                  <a:lnTo>
                    <a:pt x="593" y="7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1253"/>
            <p:cNvSpPr>
              <a:spLocks/>
            </p:cNvSpPr>
            <p:nvPr userDrawn="1"/>
          </p:nvSpPr>
          <p:spPr bwMode="auto">
            <a:xfrm>
              <a:off x="3541288" y="6368884"/>
              <a:ext cx="597247" cy="18029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17" y="5"/>
                </a:cxn>
                <a:cxn ang="0">
                  <a:pos x="7" y="11"/>
                </a:cxn>
                <a:cxn ang="0">
                  <a:pos x="3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7" y="46"/>
                </a:cxn>
                <a:cxn ang="0">
                  <a:pos x="53" y="58"/>
                </a:cxn>
                <a:cxn ang="0">
                  <a:pos x="80" y="69"/>
                </a:cxn>
                <a:cxn ang="0">
                  <a:pos x="109" y="79"/>
                </a:cxn>
                <a:cxn ang="0">
                  <a:pos x="137" y="88"/>
                </a:cxn>
                <a:cxn ang="0">
                  <a:pos x="166" y="96"/>
                </a:cxn>
                <a:cxn ang="0">
                  <a:pos x="193" y="102"/>
                </a:cxn>
                <a:cxn ang="0">
                  <a:pos x="222" y="107"/>
                </a:cxn>
                <a:cxn ang="0">
                  <a:pos x="222" y="107"/>
                </a:cxn>
                <a:cxn ang="0">
                  <a:pos x="263" y="111"/>
                </a:cxn>
                <a:cxn ang="0">
                  <a:pos x="303" y="113"/>
                </a:cxn>
                <a:cxn ang="0">
                  <a:pos x="339" y="111"/>
                </a:cxn>
                <a:cxn ang="0">
                  <a:pos x="376" y="107"/>
                </a:cxn>
                <a:cxn ang="0">
                  <a:pos x="376" y="107"/>
                </a:cxn>
                <a:cxn ang="0">
                  <a:pos x="373" y="98"/>
                </a:cxn>
                <a:cxn ang="0">
                  <a:pos x="367" y="87"/>
                </a:cxn>
                <a:cxn ang="0">
                  <a:pos x="359" y="78"/>
                </a:cxn>
                <a:cxn ang="0">
                  <a:pos x="349" y="69"/>
                </a:cxn>
                <a:cxn ang="0">
                  <a:pos x="349" y="69"/>
                </a:cxn>
                <a:cxn ang="0">
                  <a:pos x="303" y="69"/>
                </a:cxn>
                <a:cxn ang="0">
                  <a:pos x="257" y="66"/>
                </a:cxn>
                <a:cxn ang="0">
                  <a:pos x="215" y="61"/>
                </a:cxn>
                <a:cxn ang="0">
                  <a:pos x="173" y="52"/>
                </a:cxn>
                <a:cxn ang="0">
                  <a:pos x="134" y="41"/>
                </a:cxn>
                <a:cxn ang="0">
                  <a:pos x="96" y="29"/>
                </a:cxn>
                <a:cxn ang="0">
                  <a:pos x="61" y="15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376" h="113">
                  <a:moveTo>
                    <a:pt x="27" y="0"/>
                  </a:moveTo>
                  <a:lnTo>
                    <a:pt x="27" y="0"/>
                  </a:lnTo>
                  <a:lnTo>
                    <a:pt x="17" y="5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7" y="46"/>
                  </a:lnTo>
                  <a:lnTo>
                    <a:pt x="53" y="58"/>
                  </a:lnTo>
                  <a:lnTo>
                    <a:pt x="80" y="69"/>
                  </a:lnTo>
                  <a:lnTo>
                    <a:pt x="109" y="79"/>
                  </a:lnTo>
                  <a:lnTo>
                    <a:pt x="137" y="88"/>
                  </a:lnTo>
                  <a:lnTo>
                    <a:pt x="166" y="96"/>
                  </a:lnTo>
                  <a:lnTo>
                    <a:pt x="193" y="102"/>
                  </a:lnTo>
                  <a:lnTo>
                    <a:pt x="222" y="107"/>
                  </a:lnTo>
                  <a:lnTo>
                    <a:pt x="222" y="107"/>
                  </a:lnTo>
                  <a:lnTo>
                    <a:pt x="263" y="111"/>
                  </a:lnTo>
                  <a:lnTo>
                    <a:pt x="303" y="113"/>
                  </a:lnTo>
                  <a:lnTo>
                    <a:pt x="339" y="111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73" y="98"/>
                  </a:lnTo>
                  <a:lnTo>
                    <a:pt x="367" y="87"/>
                  </a:lnTo>
                  <a:lnTo>
                    <a:pt x="359" y="78"/>
                  </a:lnTo>
                  <a:lnTo>
                    <a:pt x="349" y="69"/>
                  </a:lnTo>
                  <a:lnTo>
                    <a:pt x="349" y="69"/>
                  </a:lnTo>
                  <a:lnTo>
                    <a:pt x="303" y="69"/>
                  </a:lnTo>
                  <a:lnTo>
                    <a:pt x="257" y="66"/>
                  </a:lnTo>
                  <a:lnTo>
                    <a:pt x="215" y="61"/>
                  </a:lnTo>
                  <a:lnTo>
                    <a:pt x="173" y="52"/>
                  </a:lnTo>
                  <a:lnTo>
                    <a:pt x="134" y="41"/>
                  </a:lnTo>
                  <a:lnTo>
                    <a:pt x="96" y="29"/>
                  </a:lnTo>
                  <a:lnTo>
                    <a:pt x="61" y="15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1254"/>
            <p:cNvSpPr>
              <a:spLocks/>
            </p:cNvSpPr>
            <p:nvPr userDrawn="1"/>
          </p:nvSpPr>
          <p:spPr bwMode="auto">
            <a:xfrm>
              <a:off x="3567519" y="5490384"/>
              <a:ext cx="700293" cy="810362"/>
            </a:xfrm>
            <a:custGeom>
              <a:avLst/>
              <a:gdLst/>
              <a:ahLst/>
              <a:cxnLst>
                <a:cxn ang="0">
                  <a:pos x="174" y="2"/>
                </a:cxn>
                <a:cxn ang="0">
                  <a:pos x="67" y="17"/>
                </a:cxn>
                <a:cxn ang="0">
                  <a:pos x="70" y="28"/>
                </a:cxn>
                <a:cxn ang="0">
                  <a:pos x="101" y="52"/>
                </a:cxn>
                <a:cxn ang="0">
                  <a:pos x="155" y="71"/>
                </a:cxn>
                <a:cxn ang="0">
                  <a:pos x="151" y="80"/>
                </a:cxn>
                <a:cxn ang="0">
                  <a:pos x="84" y="106"/>
                </a:cxn>
                <a:cxn ang="0">
                  <a:pos x="44" y="139"/>
                </a:cxn>
                <a:cxn ang="0">
                  <a:pos x="40" y="151"/>
                </a:cxn>
                <a:cxn ang="0">
                  <a:pos x="43" y="168"/>
                </a:cxn>
                <a:cxn ang="0">
                  <a:pos x="69" y="197"/>
                </a:cxn>
                <a:cxn ang="0">
                  <a:pos x="128" y="226"/>
                </a:cxn>
                <a:cxn ang="0">
                  <a:pos x="126" y="237"/>
                </a:cxn>
                <a:cxn ang="0">
                  <a:pos x="59" y="255"/>
                </a:cxn>
                <a:cxn ang="0">
                  <a:pos x="26" y="278"/>
                </a:cxn>
                <a:cxn ang="0">
                  <a:pos x="18" y="295"/>
                </a:cxn>
                <a:cxn ang="0">
                  <a:pos x="18" y="307"/>
                </a:cxn>
                <a:cxn ang="0">
                  <a:pos x="34" y="333"/>
                </a:cxn>
                <a:cxn ang="0">
                  <a:pos x="82" y="371"/>
                </a:cxn>
                <a:cxn ang="0">
                  <a:pos x="131" y="392"/>
                </a:cxn>
                <a:cxn ang="0">
                  <a:pos x="58" y="398"/>
                </a:cxn>
                <a:cxn ang="0">
                  <a:pos x="11" y="418"/>
                </a:cxn>
                <a:cxn ang="0">
                  <a:pos x="0" y="433"/>
                </a:cxn>
                <a:cxn ang="0">
                  <a:pos x="0" y="448"/>
                </a:cxn>
                <a:cxn ang="0">
                  <a:pos x="17" y="480"/>
                </a:cxn>
                <a:cxn ang="0">
                  <a:pos x="87" y="499"/>
                </a:cxn>
                <a:cxn ang="0">
                  <a:pos x="181" y="509"/>
                </a:cxn>
                <a:cxn ang="0">
                  <a:pos x="264" y="508"/>
                </a:cxn>
                <a:cxn ang="0">
                  <a:pos x="343" y="494"/>
                </a:cxn>
                <a:cxn ang="0">
                  <a:pos x="384" y="482"/>
                </a:cxn>
                <a:cxn ang="0">
                  <a:pos x="356" y="455"/>
                </a:cxn>
                <a:cxn ang="0">
                  <a:pos x="315" y="432"/>
                </a:cxn>
                <a:cxn ang="0">
                  <a:pos x="309" y="416"/>
                </a:cxn>
                <a:cxn ang="0">
                  <a:pos x="376" y="398"/>
                </a:cxn>
                <a:cxn ang="0">
                  <a:pos x="411" y="372"/>
                </a:cxn>
                <a:cxn ang="0">
                  <a:pos x="419" y="354"/>
                </a:cxn>
                <a:cxn ang="0">
                  <a:pos x="419" y="340"/>
                </a:cxn>
                <a:cxn ang="0">
                  <a:pos x="405" y="313"/>
                </a:cxn>
                <a:cxn ang="0">
                  <a:pos x="355" y="273"/>
                </a:cxn>
                <a:cxn ang="0">
                  <a:pos x="306" y="252"/>
                </a:cxn>
                <a:cxn ang="0">
                  <a:pos x="381" y="241"/>
                </a:cxn>
                <a:cxn ang="0">
                  <a:pos x="430" y="217"/>
                </a:cxn>
                <a:cxn ang="0">
                  <a:pos x="440" y="199"/>
                </a:cxn>
                <a:cxn ang="0">
                  <a:pos x="442" y="185"/>
                </a:cxn>
                <a:cxn ang="0">
                  <a:pos x="434" y="162"/>
                </a:cxn>
                <a:cxn ang="0">
                  <a:pos x="408" y="130"/>
                </a:cxn>
                <a:cxn ang="0">
                  <a:pos x="361" y="103"/>
                </a:cxn>
                <a:cxn ang="0">
                  <a:pos x="225" y="46"/>
                </a:cxn>
                <a:cxn ang="0">
                  <a:pos x="120" y="17"/>
                </a:cxn>
                <a:cxn ang="0">
                  <a:pos x="123" y="8"/>
                </a:cxn>
                <a:cxn ang="0">
                  <a:pos x="209" y="0"/>
                </a:cxn>
              </a:cxnLst>
              <a:rect l="0" t="0" r="r" b="b"/>
              <a:pathLst>
                <a:path w="442" h="511">
                  <a:moveTo>
                    <a:pt x="209" y="0"/>
                  </a:moveTo>
                  <a:lnTo>
                    <a:pt x="209" y="0"/>
                  </a:lnTo>
                  <a:lnTo>
                    <a:pt x="174" y="2"/>
                  </a:lnTo>
                  <a:lnTo>
                    <a:pt x="137" y="7"/>
                  </a:lnTo>
                  <a:lnTo>
                    <a:pt x="102" y="11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9" y="23"/>
                  </a:lnTo>
                  <a:lnTo>
                    <a:pt x="70" y="28"/>
                  </a:lnTo>
                  <a:lnTo>
                    <a:pt x="76" y="35"/>
                  </a:lnTo>
                  <a:lnTo>
                    <a:pt x="87" y="45"/>
                  </a:lnTo>
                  <a:lnTo>
                    <a:pt x="101" y="52"/>
                  </a:lnTo>
                  <a:lnTo>
                    <a:pt x="116" y="58"/>
                  </a:lnTo>
                  <a:lnTo>
                    <a:pt x="136" y="64"/>
                  </a:lnTo>
                  <a:lnTo>
                    <a:pt x="155" y="71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51" y="80"/>
                  </a:lnTo>
                  <a:lnTo>
                    <a:pt x="126" y="87"/>
                  </a:lnTo>
                  <a:lnTo>
                    <a:pt x="104" y="96"/>
                  </a:lnTo>
                  <a:lnTo>
                    <a:pt x="84" y="106"/>
                  </a:lnTo>
                  <a:lnTo>
                    <a:pt x="67" y="116"/>
                  </a:lnTo>
                  <a:lnTo>
                    <a:pt x="53" y="128"/>
                  </a:lnTo>
                  <a:lnTo>
                    <a:pt x="44" y="139"/>
                  </a:lnTo>
                  <a:lnTo>
                    <a:pt x="43" y="145"/>
                  </a:lnTo>
                  <a:lnTo>
                    <a:pt x="40" y="151"/>
                  </a:lnTo>
                  <a:lnTo>
                    <a:pt x="40" y="151"/>
                  </a:lnTo>
                  <a:lnTo>
                    <a:pt x="40" y="157"/>
                  </a:lnTo>
                  <a:lnTo>
                    <a:pt x="41" y="163"/>
                  </a:lnTo>
                  <a:lnTo>
                    <a:pt x="43" y="168"/>
                  </a:lnTo>
                  <a:lnTo>
                    <a:pt x="46" y="174"/>
                  </a:lnTo>
                  <a:lnTo>
                    <a:pt x="55" y="186"/>
                  </a:lnTo>
                  <a:lnTo>
                    <a:pt x="69" y="197"/>
                  </a:lnTo>
                  <a:lnTo>
                    <a:pt x="85" y="206"/>
                  </a:lnTo>
                  <a:lnTo>
                    <a:pt x="105" y="217"/>
                  </a:lnTo>
                  <a:lnTo>
                    <a:pt x="128" y="226"/>
                  </a:lnTo>
                  <a:lnTo>
                    <a:pt x="154" y="234"/>
                  </a:lnTo>
                  <a:lnTo>
                    <a:pt x="154" y="234"/>
                  </a:lnTo>
                  <a:lnTo>
                    <a:pt x="126" y="237"/>
                  </a:lnTo>
                  <a:lnTo>
                    <a:pt x="102" y="241"/>
                  </a:lnTo>
                  <a:lnTo>
                    <a:pt x="79" y="247"/>
                  </a:lnTo>
                  <a:lnTo>
                    <a:pt x="59" y="255"/>
                  </a:lnTo>
                  <a:lnTo>
                    <a:pt x="43" y="263"/>
                  </a:lnTo>
                  <a:lnTo>
                    <a:pt x="30" y="273"/>
                  </a:lnTo>
                  <a:lnTo>
                    <a:pt x="26" y="278"/>
                  </a:lnTo>
                  <a:lnTo>
                    <a:pt x="21" y="284"/>
                  </a:lnTo>
                  <a:lnTo>
                    <a:pt x="20" y="288"/>
                  </a:lnTo>
                  <a:lnTo>
                    <a:pt x="18" y="295"/>
                  </a:lnTo>
                  <a:lnTo>
                    <a:pt x="18" y="295"/>
                  </a:lnTo>
                  <a:lnTo>
                    <a:pt x="18" y="301"/>
                  </a:lnTo>
                  <a:lnTo>
                    <a:pt x="18" y="307"/>
                  </a:lnTo>
                  <a:lnTo>
                    <a:pt x="21" y="313"/>
                  </a:lnTo>
                  <a:lnTo>
                    <a:pt x="24" y="319"/>
                  </a:lnTo>
                  <a:lnTo>
                    <a:pt x="34" y="333"/>
                  </a:lnTo>
                  <a:lnTo>
                    <a:pt x="46" y="345"/>
                  </a:lnTo>
                  <a:lnTo>
                    <a:pt x="62" y="359"/>
                  </a:lnTo>
                  <a:lnTo>
                    <a:pt x="82" y="371"/>
                  </a:lnTo>
                  <a:lnTo>
                    <a:pt x="105" y="381"/>
                  </a:lnTo>
                  <a:lnTo>
                    <a:pt x="131" y="392"/>
                  </a:lnTo>
                  <a:lnTo>
                    <a:pt x="131" y="392"/>
                  </a:lnTo>
                  <a:lnTo>
                    <a:pt x="104" y="392"/>
                  </a:lnTo>
                  <a:lnTo>
                    <a:pt x="79" y="395"/>
                  </a:lnTo>
                  <a:lnTo>
                    <a:pt x="58" y="398"/>
                  </a:lnTo>
                  <a:lnTo>
                    <a:pt x="38" y="403"/>
                  </a:lnTo>
                  <a:lnTo>
                    <a:pt x="23" y="410"/>
                  </a:lnTo>
                  <a:lnTo>
                    <a:pt x="11" y="418"/>
                  </a:lnTo>
                  <a:lnTo>
                    <a:pt x="6" y="423"/>
                  </a:lnTo>
                  <a:lnTo>
                    <a:pt x="3" y="427"/>
                  </a:lnTo>
                  <a:lnTo>
                    <a:pt x="0" y="433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48"/>
                  </a:lnTo>
                  <a:lnTo>
                    <a:pt x="3" y="459"/>
                  </a:lnTo>
                  <a:lnTo>
                    <a:pt x="9" y="470"/>
                  </a:lnTo>
                  <a:lnTo>
                    <a:pt x="17" y="480"/>
                  </a:lnTo>
                  <a:lnTo>
                    <a:pt x="17" y="480"/>
                  </a:lnTo>
                  <a:lnTo>
                    <a:pt x="52" y="491"/>
                  </a:lnTo>
                  <a:lnTo>
                    <a:pt x="87" y="499"/>
                  </a:lnTo>
                  <a:lnTo>
                    <a:pt x="120" y="505"/>
                  </a:lnTo>
                  <a:lnTo>
                    <a:pt x="152" y="508"/>
                  </a:lnTo>
                  <a:lnTo>
                    <a:pt x="181" y="509"/>
                  </a:lnTo>
                  <a:lnTo>
                    <a:pt x="210" y="511"/>
                  </a:lnTo>
                  <a:lnTo>
                    <a:pt x="238" y="509"/>
                  </a:lnTo>
                  <a:lnTo>
                    <a:pt x="264" y="508"/>
                  </a:lnTo>
                  <a:lnTo>
                    <a:pt x="286" y="505"/>
                  </a:lnTo>
                  <a:lnTo>
                    <a:pt x="308" y="502"/>
                  </a:lnTo>
                  <a:lnTo>
                    <a:pt x="343" y="494"/>
                  </a:lnTo>
                  <a:lnTo>
                    <a:pt x="369" y="487"/>
                  </a:lnTo>
                  <a:lnTo>
                    <a:pt x="384" y="482"/>
                  </a:lnTo>
                  <a:lnTo>
                    <a:pt x="384" y="482"/>
                  </a:lnTo>
                  <a:lnTo>
                    <a:pt x="376" y="473"/>
                  </a:lnTo>
                  <a:lnTo>
                    <a:pt x="367" y="464"/>
                  </a:lnTo>
                  <a:lnTo>
                    <a:pt x="356" y="455"/>
                  </a:lnTo>
                  <a:lnTo>
                    <a:pt x="344" y="447"/>
                  </a:lnTo>
                  <a:lnTo>
                    <a:pt x="331" y="439"/>
                  </a:lnTo>
                  <a:lnTo>
                    <a:pt x="315" y="432"/>
                  </a:lnTo>
                  <a:lnTo>
                    <a:pt x="282" y="418"/>
                  </a:lnTo>
                  <a:lnTo>
                    <a:pt x="282" y="418"/>
                  </a:lnTo>
                  <a:lnTo>
                    <a:pt x="309" y="416"/>
                  </a:lnTo>
                  <a:lnTo>
                    <a:pt x="334" y="412"/>
                  </a:lnTo>
                  <a:lnTo>
                    <a:pt x="356" y="406"/>
                  </a:lnTo>
                  <a:lnTo>
                    <a:pt x="376" y="398"/>
                  </a:lnTo>
                  <a:lnTo>
                    <a:pt x="393" y="389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4" y="366"/>
                  </a:lnTo>
                  <a:lnTo>
                    <a:pt x="417" y="360"/>
                  </a:lnTo>
                  <a:lnTo>
                    <a:pt x="419" y="354"/>
                  </a:lnTo>
                  <a:lnTo>
                    <a:pt x="419" y="354"/>
                  </a:lnTo>
                  <a:lnTo>
                    <a:pt x="419" y="346"/>
                  </a:lnTo>
                  <a:lnTo>
                    <a:pt x="419" y="340"/>
                  </a:lnTo>
                  <a:lnTo>
                    <a:pt x="417" y="333"/>
                  </a:lnTo>
                  <a:lnTo>
                    <a:pt x="414" y="327"/>
                  </a:lnTo>
                  <a:lnTo>
                    <a:pt x="405" y="313"/>
                  </a:lnTo>
                  <a:lnTo>
                    <a:pt x="391" y="299"/>
                  </a:lnTo>
                  <a:lnTo>
                    <a:pt x="375" y="285"/>
                  </a:lnTo>
                  <a:lnTo>
                    <a:pt x="355" y="273"/>
                  </a:lnTo>
                  <a:lnTo>
                    <a:pt x="332" y="263"/>
                  </a:lnTo>
                  <a:lnTo>
                    <a:pt x="306" y="252"/>
                  </a:lnTo>
                  <a:lnTo>
                    <a:pt x="306" y="252"/>
                  </a:lnTo>
                  <a:lnTo>
                    <a:pt x="334" y="250"/>
                  </a:lnTo>
                  <a:lnTo>
                    <a:pt x="359" y="247"/>
                  </a:lnTo>
                  <a:lnTo>
                    <a:pt x="381" y="241"/>
                  </a:lnTo>
                  <a:lnTo>
                    <a:pt x="401" y="235"/>
                  </a:lnTo>
                  <a:lnTo>
                    <a:pt x="416" y="226"/>
                  </a:lnTo>
                  <a:lnTo>
                    <a:pt x="430" y="217"/>
                  </a:lnTo>
                  <a:lnTo>
                    <a:pt x="434" y="211"/>
                  </a:lnTo>
                  <a:lnTo>
                    <a:pt x="437" y="205"/>
                  </a:lnTo>
                  <a:lnTo>
                    <a:pt x="440" y="199"/>
                  </a:lnTo>
                  <a:lnTo>
                    <a:pt x="442" y="192"/>
                  </a:lnTo>
                  <a:lnTo>
                    <a:pt x="442" y="192"/>
                  </a:lnTo>
                  <a:lnTo>
                    <a:pt x="442" y="185"/>
                  </a:lnTo>
                  <a:lnTo>
                    <a:pt x="440" y="177"/>
                  </a:lnTo>
                  <a:lnTo>
                    <a:pt x="437" y="170"/>
                  </a:lnTo>
                  <a:lnTo>
                    <a:pt x="434" y="162"/>
                  </a:lnTo>
                  <a:lnTo>
                    <a:pt x="430" y="153"/>
                  </a:lnTo>
                  <a:lnTo>
                    <a:pt x="423" y="145"/>
                  </a:lnTo>
                  <a:lnTo>
                    <a:pt x="408" y="130"/>
                  </a:lnTo>
                  <a:lnTo>
                    <a:pt x="408" y="130"/>
                  </a:lnTo>
                  <a:lnTo>
                    <a:pt x="384" y="116"/>
                  </a:lnTo>
                  <a:lnTo>
                    <a:pt x="361" y="103"/>
                  </a:lnTo>
                  <a:lnTo>
                    <a:pt x="314" y="81"/>
                  </a:lnTo>
                  <a:lnTo>
                    <a:pt x="270" y="61"/>
                  </a:lnTo>
                  <a:lnTo>
                    <a:pt x="225" y="46"/>
                  </a:lnTo>
                  <a:lnTo>
                    <a:pt x="186" y="34"/>
                  </a:lnTo>
                  <a:lnTo>
                    <a:pt x="151" y="25"/>
                  </a:lnTo>
                  <a:lnTo>
                    <a:pt x="120" y="17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123" y="8"/>
                  </a:lnTo>
                  <a:lnTo>
                    <a:pt x="152" y="5"/>
                  </a:lnTo>
                  <a:lnTo>
                    <a:pt x="180" y="2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255"/>
            <p:cNvSpPr>
              <a:spLocks/>
            </p:cNvSpPr>
            <p:nvPr userDrawn="1"/>
          </p:nvSpPr>
          <p:spPr bwMode="auto">
            <a:xfrm>
              <a:off x="3718309" y="5491895"/>
              <a:ext cx="206092" cy="6979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24" y="14"/>
                </a:cxn>
                <a:cxn ang="0">
                  <a:pos x="55" y="22"/>
                </a:cxn>
                <a:cxn ang="0">
                  <a:pos x="90" y="31"/>
                </a:cxn>
                <a:cxn ang="0">
                  <a:pos x="129" y="43"/>
                </a:cxn>
                <a:cxn ang="0">
                  <a:pos x="73" y="0"/>
                </a:cxn>
                <a:cxn ang="0">
                  <a:pos x="73" y="0"/>
                </a:cxn>
                <a:cxn ang="0">
                  <a:pos x="37" y="4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9" h="43">
                  <a:moveTo>
                    <a:pt x="0" y="10"/>
                  </a:moveTo>
                  <a:lnTo>
                    <a:pt x="0" y="10"/>
                  </a:lnTo>
                  <a:lnTo>
                    <a:pt x="24" y="14"/>
                  </a:lnTo>
                  <a:lnTo>
                    <a:pt x="55" y="22"/>
                  </a:lnTo>
                  <a:lnTo>
                    <a:pt x="90" y="31"/>
                  </a:lnTo>
                  <a:lnTo>
                    <a:pt x="129" y="43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37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1256"/>
            <p:cNvSpPr>
              <a:spLocks/>
            </p:cNvSpPr>
            <p:nvPr userDrawn="1"/>
          </p:nvSpPr>
          <p:spPr bwMode="auto">
            <a:xfrm>
              <a:off x="3832436" y="5489055"/>
              <a:ext cx="311241" cy="85301"/>
            </a:xfrm>
            <a:custGeom>
              <a:avLst/>
              <a:gdLst/>
              <a:ahLst/>
              <a:cxnLst>
                <a:cxn ang="0">
                  <a:pos x="142" y="5"/>
                </a:cxn>
                <a:cxn ang="0">
                  <a:pos x="142" y="5"/>
                </a:cxn>
                <a:cxn ang="0">
                  <a:pos x="139" y="5"/>
                </a:cxn>
                <a:cxn ang="0">
                  <a:pos x="139" y="5"/>
                </a:cxn>
                <a:cxn ang="0">
                  <a:pos x="114" y="2"/>
                </a:cxn>
                <a:cxn ang="0">
                  <a:pos x="114" y="2"/>
                </a:cxn>
                <a:cxn ang="0">
                  <a:pos x="107" y="2"/>
                </a:cxn>
                <a:cxn ang="0">
                  <a:pos x="107" y="2"/>
                </a:cxn>
                <a:cxn ang="0">
                  <a:pos x="93" y="2"/>
                </a:cxn>
                <a:cxn ang="0">
                  <a:pos x="93" y="2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0" y="3"/>
                </a:cxn>
                <a:cxn ang="0">
                  <a:pos x="56" y="46"/>
                </a:cxn>
                <a:cxn ang="0">
                  <a:pos x="56" y="46"/>
                </a:cxn>
                <a:cxn ang="0">
                  <a:pos x="78" y="54"/>
                </a:cxn>
                <a:cxn ang="0">
                  <a:pos x="195" y="22"/>
                </a:cxn>
                <a:cxn ang="0">
                  <a:pos x="177" y="11"/>
                </a:cxn>
                <a:cxn ang="0">
                  <a:pos x="177" y="11"/>
                </a:cxn>
                <a:cxn ang="0">
                  <a:pos x="155" y="7"/>
                </a:cxn>
                <a:cxn ang="0">
                  <a:pos x="155" y="7"/>
                </a:cxn>
                <a:cxn ang="0">
                  <a:pos x="142" y="5"/>
                </a:cxn>
                <a:cxn ang="0">
                  <a:pos x="142" y="5"/>
                </a:cxn>
              </a:cxnLst>
              <a:rect l="0" t="0" r="r" b="b"/>
              <a:pathLst>
                <a:path w="195" h="54">
                  <a:moveTo>
                    <a:pt x="142" y="5"/>
                  </a:moveTo>
                  <a:lnTo>
                    <a:pt x="142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0" y="3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78" y="54"/>
                  </a:lnTo>
                  <a:lnTo>
                    <a:pt x="195" y="22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55" y="7"/>
                  </a:lnTo>
                  <a:lnTo>
                    <a:pt x="155" y="7"/>
                  </a:lnTo>
                  <a:lnTo>
                    <a:pt x="142" y="5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D4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1257"/>
            <p:cNvSpPr>
              <a:spLocks/>
            </p:cNvSpPr>
            <p:nvPr userDrawn="1"/>
          </p:nvSpPr>
          <p:spPr bwMode="auto">
            <a:xfrm>
              <a:off x="4061008" y="5497038"/>
              <a:ext cx="540467" cy="6009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48" y="9"/>
                </a:cxn>
                <a:cxn ang="0">
                  <a:pos x="82" y="17"/>
                </a:cxn>
                <a:cxn ang="0">
                  <a:pos x="114" y="27"/>
                </a:cxn>
                <a:cxn ang="0">
                  <a:pos x="143" y="40"/>
                </a:cxn>
                <a:cxn ang="0">
                  <a:pos x="143" y="40"/>
                </a:cxn>
                <a:cxn ang="0">
                  <a:pos x="135" y="49"/>
                </a:cxn>
                <a:cxn ang="0">
                  <a:pos x="126" y="56"/>
                </a:cxn>
                <a:cxn ang="0">
                  <a:pos x="114" y="64"/>
                </a:cxn>
                <a:cxn ang="0">
                  <a:pos x="99" y="69"/>
                </a:cxn>
                <a:cxn ang="0">
                  <a:pos x="82" y="73"/>
                </a:cxn>
                <a:cxn ang="0">
                  <a:pos x="62" y="78"/>
                </a:cxn>
                <a:cxn ang="0">
                  <a:pos x="41" y="79"/>
                </a:cxn>
                <a:cxn ang="0">
                  <a:pos x="18" y="81"/>
                </a:cxn>
                <a:cxn ang="0">
                  <a:pos x="18" y="81"/>
                </a:cxn>
                <a:cxn ang="0">
                  <a:pos x="42" y="90"/>
                </a:cxn>
                <a:cxn ang="0">
                  <a:pos x="62" y="101"/>
                </a:cxn>
                <a:cxn ang="0">
                  <a:pos x="80" y="113"/>
                </a:cxn>
                <a:cxn ang="0">
                  <a:pos x="97" y="125"/>
                </a:cxn>
                <a:cxn ang="0">
                  <a:pos x="97" y="125"/>
                </a:cxn>
                <a:cxn ang="0">
                  <a:pos x="131" y="148"/>
                </a:cxn>
                <a:cxn ang="0">
                  <a:pos x="166" y="172"/>
                </a:cxn>
                <a:cxn ang="0">
                  <a:pos x="198" y="200"/>
                </a:cxn>
                <a:cxn ang="0">
                  <a:pos x="230" y="229"/>
                </a:cxn>
                <a:cxn ang="0">
                  <a:pos x="260" y="262"/>
                </a:cxn>
                <a:cxn ang="0">
                  <a:pos x="288" y="297"/>
                </a:cxn>
                <a:cxn ang="0">
                  <a:pos x="301" y="317"/>
                </a:cxn>
                <a:cxn ang="0">
                  <a:pos x="315" y="337"/>
                </a:cxn>
                <a:cxn ang="0">
                  <a:pos x="327" y="357"/>
                </a:cxn>
                <a:cxn ang="0">
                  <a:pos x="338" y="378"/>
                </a:cxn>
                <a:cxn ang="0">
                  <a:pos x="338" y="378"/>
                </a:cxn>
                <a:cxn ang="0">
                  <a:pos x="341" y="346"/>
                </a:cxn>
                <a:cxn ang="0">
                  <a:pos x="339" y="314"/>
                </a:cxn>
                <a:cxn ang="0">
                  <a:pos x="336" y="283"/>
                </a:cxn>
                <a:cxn ang="0">
                  <a:pos x="329" y="251"/>
                </a:cxn>
                <a:cxn ang="0">
                  <a:pos x="320" y="222"/>
                </a:cxn>
                <a:cxn ang="0">
                  <a:pos x="307" y="194"/>
                </a:cxn>
                <a:cxn ang="0">
                  <a:pos x="291" y="165"/>
                </a:cxn>
                <a:cxn ang="0">
                  <a:pos x="272" y="139"/>
                </a:cxn>
                <a:cxn ang="0">
                  <a:pos x="251" y="114"/>
                </a:cxn>
                <a:cxn ang="0">
                  <a:pos x="225" y="91"/>
                </a:cxn>
                <a:cxn ang="0">
                  <a:pos x="198" y="70"/>
                </a:cxn>
                <a:cxn ang="0">
                  <a:pos x="167" y="52"/>
                </a:cxn>
                <a:cxn ang="0">
                  <a:pos x="132" y="35"/>
                </a:cxn>
                <a:cxn ang="0">
                  <a:pos x="96" y="21"/>
                </a:cxn>
                <a:cxn ang="0">
                  <a:pos x="55" y="9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1" h="378">
                  <a:moveTo>
                    <a:pt x="0" y="0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8" y="9"/>
                  </a:lnTo>
                  <a:lnTo>
                    <a:pt x="82" y="17"/>
                  </a:lnTo>
                  <a:lnTo>
                    <a:pt x="114" y="27"/>
                  </a:lnTo>
                  <a:lnTo>
                    <a:pt x="143" y="40"/>
                  </a:lnTo>
                  <a:lnTo>
                    <a:pt x="143" y="40"/>
                  </a:lnTo>
                  <a:lnTo>
                    <a:pt x="135" y="49"/>
                  </a:lnTo>
                  <a:lnTo>
                    <a:pt x="126" y="56"/>
                  </a:lnTo>
                  <a:lnTo>
                    <a:pt x="114" y="64"/>
                  </a:lnTo>
                  <a:lnTo>
                    <a:pt x="99" y="69"/>
                  </a:lnTo>
                  <a:lnTo>
                    <a:pt x="82" y="73"/>
                  </a:lnTo>
                  <a:lnTo>
                    <a:pt x="62" y="78"/>
                  </a:lnTo>
                  <a:lnTo>
                    <a:pt x="41" y="79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42" y="90"/>
                  </a:lnTo>
                  <a:lnTo>
                    <a:pt x="62" y="101"/>
                  </a:lnTo>
                  <a:lnTo>
                    <a:pt x="80" y="113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131" y="148"/>
                  </a:lnTo>
                  <a:lnTo>
                    <a:pt x="166" y="172"/>
                  </a:lnTo>
                  <a:lnTo>
                    <a:pt x="198" y="200"/>
                  </a:lnTo>
                  <a:lnTo>
                    <a:pt x="230" y="229"/>
                  </a:lnTo>
                  <a:lnTo>
                    <a:pt x="260" y="262"/>
                  </a:lnTo>
                  <a:lnTo>
                    <a:pt x="288" y="297"/>
                  </a:lnTo>
                  <a:lnTo>
                    <a:pt x="301" y="317"/>
                  </a:lnTo>
                  <a:lnTo>
                    <a:pt x="315" y="337"/>
                  </a:lnTo>
                  <a:lnTo>
                    <a:pt x="327" y="357"/>
                  </a:lnTo>
                  <a:lnTo>
                    <a:pt x="338" y="378"/>
                  </a:lnTo>
                  <a:lnTo>
                    <a:pt x="338" y="378"/>
                  </a:lnTo>
                  <a:lnTo>
                    <a:pt x="341" y="346"/>
                  </a:lnTo>
                  <a:lnTo>
                    <a:pt x="339" y="314"/>
                  </a:lnTo>
                  <a:lnTo>
                    <a:pt x="336" y="283"/>
                  </a:lnTo>
                  <a:lnTo>
                    <a:pt x="329" y="251"/>
                  </a:lnTo>
                  <a:lnTo>
                    <a:pt x="320" y="222"/>
                  </a:lnTo>
                  <a:lnTo>
                    <a:pt x="307" y="194"/>
                  </a:lnTo>
                  <a:lnTo>
                    <a:pt x="291" y="165"/>
                  </a:lnTo>
                  <a:lnTo>
                    <a:pt x="272" y="139"/>
                  </a:lnTo>
                  <a:lnTo>
                    <a:pt x="251" y="114"/>
                  </a:lnTo>
                  <a:lnTo>
                    <a:pt x="225" y="91"/>
                  </a:lnTo>
                  <a:lnTo>
                    <a:pt x="198" y="70"/>
                  </a:lnTo>
                  <a:lnTo>
                    <a:pt x="167" y="52"/>
                  </a:lnTo>
                  <a:lnTo>
                    <a:pt x="132" y="35"/>
                  </a:lnTo>
                  <a:lnTo>
                    <a:pt x="96" y="21"/>
                  </a:lnTo>
                  <a:lnTo>
                    <a:pt x="55" y="9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1258"/>
            <p:cNvSpPr>
              <a:spLocks/>
            </p:cNvSpPr>
            <p:nvPr userDrawn="1"/>
          </p:nvSpPr>
          <p:spPr bwMode="auto">
            <a:xfrm>
              <a:off x="3951957" y="5511160"/>
              <a:ext cx="330169" cy="188050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43"/>
                </a:cxn>
                <a:cxn ang="0">
                  <a:pos x="39" y="56"/>
                </a:cxn>
                <a:cxn ang="0">
                  <a:pos x="79" y="75"/>
                </a:cxn>
                <a:cxn ang="0">
                  <a:pos x="120" y="95"/>
                </a:cxn>
                <a:cxn ang="0">
                  <a:pos x="161" y="119"/>
                </a:cxn>
                <a:cxn ang="0">
                  <a:pos x="161" y="119"/>
                </a:cxn>
                <a:cxn ang="0">
                  <a:pos x="144" y="107"/>
                </a:cxn>
                <a:cxn ang="0">
                  <a:pos x="126" y="95"/>
                </a:cxn>
                <a:cxn ang="0">
                  <a:pos x="106" y="84"/>
                </a:cxn>
                <a:cxn ang="0">
                  <a:pos x="82" y="75"/>
                </a:cxn>
                <a:cxn ang="0">
                  <a:pos x="82" y="75"/>
                </a:cxn>
                <a:cxn ang="0">
                  <a:pos x="105" y="73"/>
                </a:cxn>
                <a:cxn ang="0">
                  <a:pos x="126" y="72"/>
                </a:cxn>
                <a:cxn ang="0">
                  <a:pos x="146" y="67"/>
                </a:cxn>
                <a:cxn ang="0">
                  <a:pos x="163" y="63"/>
                </a:cxn>
                <a:cxn ang="0">
                  <a:pos x="178" y="58"/>
                </a:cxn>
                <a:cxn ang="0">
                  <a:pos x="190" y="50"/>
                </a:cxn>
                <a:cxn ang="0">
                  <a:pos x="199" y="43"/>
                </a:cxn>
                <a:cxn ang="0">
                  <a:pos x="207" y="34"/>
                </a:cxn>
                <a:cxn ang="0">
                  <a:pos x="207" y="34"/>
                </a:cxn>
                <a:cxn ang="0">
                  <a:pos x="183" y="23"/>
                </a:cxn>
                <a:cxn ang="0">
                  <a:pos x="157" y="14"/>
                </a:cxn>
                <a:cxn ang="0">
                  <a:pos x="129" y="6"/>
                </a:cxn>
                <a:cxn ang="0">
                  <a:pos x="99" y="0"/>
                </a:cxn>
                <a:cxn ang="0">
                  <a:pos x="117" y="11"/>
                </a:cxn>
                <a:cxn ang="0">
                  <a:pos x="0" y="43"/>
                </a:cxn>
              </a:cxnLst>
              <a:rect l="0" t="0" r="r" b="b"/>
              <a:pathLst>
                <a:path w="207" h="119">
                  <a:moveTo>
                    <a:pt x="0" y="43"/>
                  </a:moveTo>
                  <a:lnTo>
                    <a:pt x="0" y="43"/>
                  </a:lnTo>
                  <a:lnTo>
                    <a:pt x="39" y="56"/>
                  </a:lnTo>
                  <a:lnTo>
                    <a:pt x="79" y="75"/>
                  </a:lnTo>
                  <a:lnTo>
                    <a:pt x="120" y="95"/>
                  </a:lnTo>
                  <a:lnTo>
                    <a:pt x="161" y="119"/>
                  </a:lnTo>
                  <a:lnTo>
                    <a:pt x="161" y="119"/>
                  </a:lnTo>
                  <a:lnTo>
                    <a:pt x="144" y="107"/>
                  </a:lnTo>
                  <a:lnTo>
                    <a:pt x="126" y="95"/>
                  </a:lnTo>
                  <a:lnTo>
                    <a:pt x="106" y="84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105" y="73"/>
                  </a:lnTo>
                  <a:lnTo>
                    <a:pt x="126" y="72"/>
                  </a:lnTo>
                  <a:lnTo>
                    <a:pt x="146" y="67"/>
                  </a:lnTo>
                  <a:lnTo>
                    <a:pt x="163" y="63"/>
                  </a:lnTo>
                  <a:lnTo>
                    <a:pt x="178" y="58"/>
                  </a:lnTo>
                  <a:lnTo>
                    <a:pt x="190" y="50"/>
                  </a:lnTo>
                  <a:lnTo>
                    <a:pt x="199" y="43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183" y="23"/>
                  </a:lnTo>
                  <a:lnTo>
                    <a:pt x="157" y="14"/>
                  </a:lnTo>
                  <a:lnTo>
                    <a:pt x="129" y="6"/>
                  </a:lnTo>
                  <a:lnTo>
                    <a:pt x="99" y="0"/>
                  </a:lnTo>
                  <a:lnTo>
                    <a:pt x="117" y="1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1259"/>
            <p:cNvSpPr>
              <a:spLocks/>
            </p:cNvSpPr>
            <p:nvPr userDrawn="1"/>
          </p:nvSpPr>
          <p:spPr bwMode="auto">
            <a:xfrm>
              <a:off x="3665720" y="6443721"/>
              <a:ext cx="328065" cy="10468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35" y="34"/>
                </a:cxn>
                <a:cxn ang="0">
                  <a:pos x="72" y="45"/>
                </a:cxn>
                <a:cxn ang="0">
                  <a:pos x="108" y="54"/>
                </a:cxn>
                <a:cxn ang="0">
                  <a:pos x="145" y="60"/>
                </a:cxn>
                <a:cxn ang="0">
                  <a:pos x="145" y="60"/>
                </a:cxn>
                <a:cxn ang="0">
                  <a:pos x="172" y="63"/>
                </a:cxn>
                <a:cxn ang="0">
                  <a:pos x="201" y="66"/>
                </a:cxn>
                <a:cxn ang="0">
                  <a:pos x="207" y="63"/>
                </a:cxn>
                <a:cxn ang="0">
                  <a:pos x="126" y="13"/>
                </a:cxn>
                <a:cxn ang="0">
                  <a:pos x="126" y="13"/>
                </a:cxn>
                <a:cxn ang="0">
                  <a:pos x="99" y="6"/>
                </a:cxn>
                <a:cxn ang="0">
                  <a:pos x="72" y="0"/>
                </a:cxn>
                <a:cxn ang="0">
                  <a:pos x="0" y="22"/>
                </a:cxn>
              </a:cxnLst>
              <a:rect l="0" t="0" r="r" b="b"/>
              <a:pathLst>
                <a:path w="207" h="66">
                  <a:moveTo>
                    <a:pt x="0" y="22"/>
                  </a:moveTo>
                  <a:lnTo>
                    <a:pt x="0" y="22"/>
                  </a:lnTo>
                  <a:lnTo>
                    <a:pt x="35" y="34"/>
                  </a:lnTo>
                  <a:lnTo>
                    <a:pt x="72" y="45"/>
                  </a:lnTo>
                  <a:lnTo>
                    <a:pt x="108" y="54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72" y="63"/>
                  </a:lnTo>
                  <a:lnTo>
                    <a:pt x="201" y="66"/>
                  </a:lnTo>
                  <a:lnTo>
                    <a:pt x="207" y="63"/>
                  </a:lnTo>
                  <a:lnTo>
                    <a:pt x="126" y="13"/>
                  </a:lnTo>
                  <a:lnTo>
                    <a:pt x="126" y="13"/>
                  </a:lnTo>
                  <a:lnTo>
                    <a:pt x="99" y="6"/>
                  </a:lnTo>
                  <a:lnTo>
                    <a:pt x="7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1260"/>
            <p:cNvSpPr>
              <a:spLocks/>
            </p:cNvSpPr>
            <p:nvPr userDrawn="1"/>
          </p:nvSpPr>
          <p:spPr bwMode="auto">
            <a:xfrm>
              <a:off x="3688785" y="6177154"/>
              <a:ext cx="340683" cy="11825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71" y="72"/>
                </a:cxn>
                <a:cxn ang="0">
                  <a:pos x="96" y="73"/>
                </a:cxn>
                <a:cxn ang="0">
                  <a:pos x="140" y="75"/>
                </a:cxn>
                <a:cxn ang="0">
                  <a:pos x="179" y="72"/>
                </a:cxn>
                <a:cxn ang="0">
                  <a:pos x="215" y="67"/>
                </a:cxn>
                <a:cxn ang="0">
                  <a:pos x="108" y="0"/>
                </a:cxn>
                <a:cxn ang="0">
                  <a:pos x="0" y="34"/>
                </a:cxn>
              </a:cxnLst>
              <a:rect l="0" t="0" r="r" b="b"/>
              <a:pathLst>
                <a:path w="215" h="75">
                  <a:moveTo>
                    <a:pt x="0" y="34"/>
                  </a:moveTo>
                  <a:lnTo>
                    <a:pt x="48" y="70"/>
                  </a:lnTo>
                  <a:lnTo>
                    <a:pt x="48" y="70"/>
                  </a:lnTo>
                  <a:lnTo>
                    <a:pt x="71" y="72"/>
                  </a:lnTo>
                  <a:lnTo>
                    <a:pt x="96" y="73"/>
                  </a:lnTo>
                  <a:lnTo>
                    <a:pt x="140" y="75"/>
                  </a:lnTo>
                  <a:lnTo>
                    <a:pt x="179" y="72"/>
                  </a:lnTo>
                  <a:lnTo>
                    <a:pt x="215" y="67"/>
                  </a:lnTo>
                  <a:lnTo>
                    <a:pt x="108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1261"/>
            <p:cNvSpPr>
              <a:spLocks/>
            </p:cNvSpPr>
            <p:nvPr userDrawn="1"/>
          </p:nvSpPr>
          <p:spPr bwMode="auto">
            <a:xfrm>
              <a:off x="3766616" y="5678494"/>
              <a:ext cx="351199" cy="162848"/>
            </a:xfrm>
            <a:custGeom>
              <a:avLst/>
              <a:gdLst/>
              <a:ahLst/>
              <a:cxnLst>
                <a:cxn ang="0">
                  <a:pos x="95" y="103"/>
                </a:cxn>
                <a:cxn ang="0">
                  <a:pos x="221" y="71"/>
                </a:cxn>
                <a:cxn ang="0">
                  <a:pos x="110" y="0"/>
                </a:cxn>
                <a:cxn ang="0">
                  <a:pos x="0" y="33"/>
                </a:cxn>
                <a:cxn ang="0">
                  <a:pos x="95" y="103"/>
                </a:cxn>
              </a:cxnLst>
              <a:rect l="0" t="0" r="r" b="b"/>
              <a:pathLst>
                <a:path w="221" h="103">
                  <a:moveTo>
                    <a:pt x="95" y="103"/>
                  </a:moveTo>
                  <a:lnTo>
                    <a:pt x="221" y="71"/>
                  </a:lnTo>
                  <a:lnTo>
                    <a:pt x="110" y="0"/>
                  </a:lnTo>
                  <a:lnTo>
                    <a:pt x="0" y="33"/>
                  </a:lnTo>
                  <a:lnTo>
                    <a:pt x="95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1262"/>
            <p:cNvSpPr>
              <a:spLocks/>
            </p:cNvSpPr>
            <p:nvPr userDrawn="1"/>
          </p:nvSpPr>
          <p:spPr bwMode="auto">
            <a:xfrm>
              <a:off x="3741646" y="5931056"/>
              <a:ext cx="351197" cy="162848"/>
            </a:xfrm>
            <a:custGeom>
              <a:avLst/>
              <a:gdLst/>
              <a:ahLst/>
              <a:cxnLst>
                <a:cxn ang="0">
                  <a:pos x="94" y="103"/>
                </a:cxn>
                <a:cxn ang="0">
                  <a:pos x="221" y="71"/>
                </a:cxn>
                <a:cxn ang="0">
                  <a:pos x="108" y="0"/>
                </a:cxn>
                <a:cxn ang="0">
                  <a:pos x="0" y="33"/>
                </a:cxn>
                <a:cxn ang="0">
                  <a:pos x="94" y="103"/>
                </a:cxn>
              </a:cxnLst>
              <a:rect l="0" t="0" r="r" b="b"/>
              <a:pathLst>
                <a:path w="221" h="103">
                  <a:moveTo>
                    <a:pt x="94" y="103"/>
                  </a:moveTo>
                  <a:lnTo>
                    <a:pt x="221" y="71"/>
                  </a:lnTo>
                  <a:lnTo>
                    <a:pt x="108" y="0"/>
                  </a:lnTo>
                  <a:lnTo>
                    <a:pt x="0" y="33"/>
                  </a:lnTo>
                  <a:lnTo>
                    <a:pt x="94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263"/>
            <p:cNvSpPr>
              <a:spLocks/>
            </p:cNvSpPr>
            <p:nvPr userDrawn="1"/>
          </p:nvSpPr>
          <p:spPr bwMode="auto">
            <a:xfrm>
              <a:off x="3165963" y="6014180"/>
              <a:ext cx="567805" cy="354775"/>
            </a:xfrm>
            <a:custGeom>
              <a:avLst/>
              <a:gdLst/>
              <a:ahLst/>
              <a:cxnLst>
                <a:cxn ang="0">
                  <a:pos x="265" y="149"/>
                </a:cxn>
                <a:cxn ang="0">
                  <a:pos x="265" y="149"/>
                </a:cxn>
                <a:cxn ang="0">
                  <a:pos x="233" y="139"/>
                </a:cxn>
                <a:cxn ang="0">
                  <a:pos x="201" y="127"/>
                </a:cxn>
                <a:cxn ang="0">
                  <a:pos x="169" y="111"/>
                </a:cxn>
                <a:cxn ang="0">
                  <a:pos x="135" y="95"/>
                </a:cxn>
                <a:cxn ang="0">
                  <a:pos x="102" y="75"/>
                </a:cxn>
                <a:cxn ang="0">
                  <a:pos x="68" y="52"/>
                </a:cxn>
                <a:cxn ang="0">
                  <a:pos x="33" y="2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" y="23"/>
                </a:cxn>
                <a:cxn ang="0">
                  <a:pos x="36" y="47"/>
                </a:cxn>
                <a:cxn ang="0">
                  <a:pos x="65" y="79"/>
                </a:cxn>
                <a:cxn ang="0">
                  <a:pos x="82" y="96"/>
                </a:cxn>
                <a:cxn ang="0">
                  <a:pos x="102" y="114"/>
                </a:cxn>
                <a:cxn ang="0">
                  <a:pos x="123" y="133"/>
                </a:cxn>
                <a:cxn ang="0">
                  <a:pos x="147" y="152"/>
                </a:cxn>
                <a:cxn ang="0">
                  <a:pos x="172" y="171"/>
                </a:cxn>
                <a:cxn ang="0">
                  <a:pos x="199" y="189"/>
                </a:cxn>
                <a:cxn ang="0">
                  <a:pos x="230" y="207"/>
                </a:cxn>
                <a:cxn ang="0">
                  <a:pos x="260" y="224"/>
                </a:cxn>
                <a:cxn ang="0">
                  <a:pos x="260" y="224"/>
                </a:cxn>
                <a:cxn ang="0">
                  <a:pos x="280" y="220"/>
                </a:cxn>
                <a:cxn ang="0">
                  <a:pos x="303" y="218"/>
                </a:cxn>
                <a:cxn ang="0">
                  <a:pos x="329" y="218"/>
                </a:cxn>
                <a:cxn ang="0">
                  <a:pos x="358" y="221"/>
                </a:cxn>
                <a:cxn ang="0">
                  <a:pos x="358" y="221"/>
                </a:cxn>
                <a:cxn ang="0">
                  <a:pos x="327" y="204"/>
                </a:cxn>
                <a:cxn ang="0">
                  <a:pos x="303" y="188"/>
                </a:cxn>
                <a:cxn ang="0">
                  <a:pos x="282" y="169"/>
                </a:cxn>
                <a:cxn ang="0">
                  <a:pos x="265" y="149"/>
                </a:cxn>
                <a:cxn ang="0">
                  <a:pos x="265" y="149"/>
                </a:cxn>
              </a:cxnLst>
              <a:rect l="0" t="0" r="r" b="b"/>
              <a:pathLst>
                <a:path w="358" h="224">
                  <a:moveTo>
                    <a:pt x="265" y="149"/>
                  </a:moveTo>
                  <a:lnTo>
                    <a:pt x="265" y="149"/>
                  </a:lnTo>
                  <a:lnTo>
                    <a:pt x="233" y="139"/>
                  </a:lnTo>
                  <a:lnTo>
                    <a:pt x="201" y="127"/>
                  </a:lnTo>
                  <a:lnTo>
                    <a:pt x="169" y="111"/>
                  </a:lnTo>
                  <a:lnTo>
                    <a:pt x="135" y="95"/>
                  </a:lnTo>
                  <a:lnTo>
                    <a:pt x="102" y="75"/>
                  </a:lnTo>
                  <a:lnTo>
                    <a:pt x="68" y="52"/>
                  </a:lnTo>
                  <a:lnTo>
                    <a:pt x="33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6" y="47"/>
                  </a:lnTo>
                  <a:lnTo>
                    <a:pt x="65" y="79"/>
                  </a:lnTo>
                  <a:lnTo>
                    <a:pt x="82" y="96"/>
                  </a:lnTo>
                  <a:lnTo>
                    <a:pt x="102" y="114"/>
                  </a:lnTo>
                  <a:lnTo>
                    <a:pt x="123" y="133"/>
                  </a:lnTo>
                  <a:lnTo>
                    <a:pt x="147" y="152"/>
                  </a:lnTo>
                  <a:lnTo>
                    <a:pt x="172" y="171"/>
                  </a:lnTo>
                  <a:lnTo>
                    <a:pt x="199" y="189"/>
                  </a:lnTo>
                  <a:lnTo>
                    <a:pt x="230" y="207"/>
                  </a:lnTo>
                  <a:lnTo>
                    <a:pt x="260" y="224"/>
                  </a:lnTo>
                  <a:lnTo>
                    <a:pt x="260" y="224"/>
                  </a:lnTo>
                  <a:lnTo>
                    <a:pt x="280" y="220"/>
                  </a:lnTo>
                  <a:lnTo>
                    <a:pt x="303" y="218"/>
                  </a:lnTo>
                  <a:lnTo>
                    <a:pt x="329" y="218"/>
                  </a:lnTo>
                  <a:lnTo>
                    <a:pt x="358" y="221"/>
                  </a:lnTo>
                  <a:lnTo>
                    <a:pt x="358" y="221"/>
                  </a:lnTo>
                  <a:lnTo>
                    <a:pt x="327" y="204"/>
                  </a:lnTo>
                  <a:lnTo>
                    <a:pt x="303" y="188"/>
                  </a:lnTo>
                  <a:lnTo>
                    <a:pt x="282" y="169"/>
                  </a:lnTo>
                  <a:lnTo>
                    <a:pt x="265" y="149"/>
                  </a:lnTo>
                  <a:lnTo>
                    <a:pt x="265" y="149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1264"/>
            <p:cNvSpPr>
              <a:spLocks/>
            </p:cNvSpPr>
            <p:nvPr userDrawn="1"/>
          </p:nvSpPr>
          <p:spPr bwMode="auto">
            <a:xfrm>
              <a:off x="3968550" y="6319725"/>
              <a:ext cx="220814" cy="160910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23" y="70"/>
                </a:cxn>
                <a:cxn ang="0">
                  <a:pos x="44" y="79"/>
                </a:cxn>
                <a:cxn ang="0">
                  <a:pos x="62" y="90"/>
                </a:cxn>
                <a:cxn ang="0">
                  <a:pos x="78" y="101"/>
                </a:cxn>
                <a:cxn ang="0">
                  <a:pos x="78" y="101"/>
                </a:cxn>
                <a:cxn ang="0">
                  <a:pos x="108" y="99"/>
                </a:cxn>
                <a:cxn ang="0">
                  <a:pos x="139" y="96"/>
                </a:cxn>
                <a:cxn ang="0">
                  <a:pos x="134" y="0"/>
                </a:cxn>
                <a:cxn ang="0">
                  <a:pos x="134" y="0"/>
                </a:cxn>
                <a:cxn ang="0">
                  <a:pos x="126" y="12"/>
                </a:cxn>
                <a:cxn ang="0">
                  <a:pos x="117" y="23"/>
                </a:cxn>
                <a:cxn ang="0">
                  <a:pos x="103" y="32"/>
                </a:cxn>
                <a:cxn ang="0">
                  <a:pos x="87" y="41"/>
                </a:cxn>
                <a:cxn ang="0">
                  <a:pos x="68" y="49"/>
                </a:cxn>
                <a:cxn ang="0">
                  <a:pos x="47" y="55"/>
                </a:cxn>
                <a:cxn ang="0">
                  <a:pos x="24" y="60"/>
                </a:cxn>
                <a:cxn ang="0">
                  <a:pos x="0" y="61"/>
                </a:cxn>
                <a:cxn ang="0">
                  <a:pos x="0" y="61"/>
                </a:cxn>
              </a:cxnLst>
              <a:rect l="0" t="0" r="r" b="b"/>
              <a:pathLst>
                <a:path w="139" h="101">
                  <a:moveTo>
                    <a:pt x="0" y="61"/>
                  </a:moveTo>
                  <a:lnTo>
                    <a:pt x="0" y="61"/>
                  </a:lnTo>
                  <a:lnTo>
                    <a:pt x="23" y="70"/>
                  </a:lnTo>
                  <a:lnTo>
                    <a:pt x="44" y="79"/>
                  </a:lnTo>
                  <a:lnTo>
                    <a:pt x="62" y="90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108" y="99"/>
                  </a:lnTo>
                  <a:lnTo>
                    <a:pt x="139" y="96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26" y="12"/>
                  </a:lnTo>
                  <a:lnTo>
                    <a:pt x="117" y="23"/>
                  </a:lnTo>
                  <a:lnTo>
                    <a:pt x="103" y="32"/>
                  </a:lnTo>
                  <a:lnTo>
                    <a:pt x="87" y="41"/>
                  </a:lnTo>
                  <a:lnTo>
                    <a:pt x="68" y="49"/>
                  </a:lnTo>
                  <a:lnTo>
                    <a:pt x="47" y="55"/>
                  </a:lnTo>
                  <a:lnTo>
                    <a:pt x="24" y="6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1265"/>
            <p:cNvSpPr>
              <a:spLocks/>
            </p:cNvSpPr>
            <p:nvPr userDrawn="1"/>
          </p:nvSpPr>
          <p:spPr bwMode="auto">
            <a:xfrm>
              <a:off x="3586165" y="6251967"/>
              <a:ext cx="599349" cy="228762"/>
            </a:xfrm>
            <a:custGeom>
              <a:avLst/>
              <a:gdLst/>
              <a:ahLst/>
              <a:cxnLst>
                <a:cxn ang="0">
                  <a:pos x="162" y="60"/>
                </a:cxn>
                <a:cxn ang="0">
                  <a:pos x="117" y="26"/>
                </a:cxn>
                <a:cxn ang="0">
                  <a:pos x="117" y="26"/>
                </a:cxn>
                <a:cxn ang="0">
                  <a:pos x="90" y="22"/>
                </a:cxn>
                <a:cxn ang="0">
                  <a:pos x="63" y="17"/>
                </a:cxn>
                <a:cxn ang="0">
                  <a:pos x="34" y="1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2" y="20"/>
                </a:cxn>
                <a:cxn ang="0">
                  <a:pos x="43" y="39"/>
                </a:cxn>
                <a:cxn ang="0">
                  <a:pos x="67" y="55"/>
                </a:cxn>
                <a:cxn ang="0">
                  <a:pos x="98" y="72"/>
                </a:cxn>
                <a:cxn ang="0">
                  <a:pos x="98" y="72"/>
                </a:cxn>
                <a:cxn ang="0">
                  <a:pos x="69" y="69"/>
                </a:cxn>
                <a:cxn ang="0">
                  <a:pos x="43" y="69"/>
                </a:cxn>
                <a:cxn ang="0">
                  <a:pos x="20" y="71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29" y="89"/>
                </a:cxn>
                <a:cxn ang="0">
                  <a:pos x="60" y="101"/>
                </a:cxn>
                <a:cxn ang="0">
                  <a:pos x="92" y="112"/>
                </a:cxn>
                <a:cxn ang="0">
                  <a:pos x="124" y="122"/>
                </a:cxn>
                <a:cxn ang="0">
                  <a:pos x="148" y="115"/>
                </a:cxn>
                <a:cxn ang="0">
                  <a:pos x="178" y="135"/>
                </a:cxn>
                <a:cxn ang="0">
                  <a:pos x="178" y="135"/>
                </a:cxn>
                <a:cxn ang="0">
                  <a:pos x="212" y="139"/>
                </a:cxn>
                <a:cxn ang="0">
                  <a:pos x="248" y="142"/>
                </a:cxn>
                <a:cxn ang="0">
                  <a:pos x="285" y="144"/>
                </a:cxn>
                <a:cxn ang="0">
                  <a:pos x="322" y="144"/>
                </a:cxn>
                <a:cxn ang="0">
                  <a:pos x="322" y="144"/>
                </a:cxn>
                <a:cxn ang="0">
                  <a:pos x="306" y="133"/>
                </a:cxn>
                <a:cxn ang="0">
                  <a:pos x="288" y="122"/>
                </a:cxn>
                <a:cxn ang="0">
                  <a:pos x="267" y="113"/>
                </a:cxn>
                <a:cxn ang="0">
                  <a:pos x="244" y="104"/>
                </a:cxn>
                <a:cxn ang="0">
                  <a:pos x="244" y="104"/>
                </a:cxn>
                <a:cxn ang="0">
                  <a:pos x="268" y="103"/>
                </a:cxn>
                <a:cxn ang="0">
                  <a:pos x="291" y="98"/>
                </a:cxn>
                <a:cxn ang="0">
                  <a:pos x="312" y="92"/>
                </a:cxn>
                <a:cxn ang="0">
                  <a:pos x="331" y="84"/>
                </a:cxn>
                <a:cxn ang="0">
                  <a:pos x="347" y="75"/>
                </a:cxn>
                <a:cxn ang="0">
                  <a:pos x="361" y="66"/>
                </a:cxn>
                <a:cxn ang="0">
                  <a:pos x="370" y="55"/>
                </a:cxn>
                <a:cxn ang="0">
                  <a:pos x="378" y="43"/>
                </a:cxn>
                <a:cxn ang="0">
                  <a:pos x="375" y="8"/>
                </a:cxn>
                <a:cxn ang="0">
                  <a:pos x="375" y="8"/>
                </a:cxn>
                <a:cxn ang="0">
                  <a:pos x="372" y="2"/>
                </a:cxn>
                <a:cxn ang="0">
                  <a:pos x="372" y="2"/>
                </a:cxn>
                <a:cxn ang="0">
                  <a:pos x="360" y="5"/>
                </a:cxn>
                <a:cxn ang="0">
                  <a:pos x="341" y="11"/>
                </a:cxn>
                <a:cxn ang="0">
                  <a:pos x="316" y="17"/>
                </a:cxn>
                <a:cxn ang="0">
                  <a:pos x="284" y="23"/>
                </a:cxn>
                <a:cxn ang="0">
                  <a:pos x="288" y="26"/>
                </a:cxn>
                <a:cxn ang="0">
                  <a:pos x="162" y="60"/>
                </a:cxn>
              </a:cxnLst>
              <a:rect l="0" t="0" r="r" b="b"/>
              <a:pathLst>
                <a:path w="378" h="144">
                  <a:moveTo>
                    <a:pt x="162" y="60"/>
                  </a:moveTo>
                  <a:lnTo>
                    <a:pt x="117" y="26"/>
                  </a:lnTo>
                  <a:lnTo>
                    <a:pt x="117" y="26"/>
                  </a:lnTo>
                  <a:lnTo>
                    <a:pt x="90" y="22"/>
                  </a:lnTo>
                  <a:lnTo>
                    <a:pt x="63" y="17"/>
                  </a:lnTo>
                  <a:lnTo>
                    <a:pt x="34" y="1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2" y="20"/>
                  </a:lnTo>
                  <a:lnTo>
                    <a:pt x="43" y="39"/>
                  </a:lnTo>
                  <a:lnTo>
                    <a:pt x="67" y="55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69" y="69"/>
                  </a:lnTo>
                  <a:lnTo>
                    <a:pt x="43" y="69"/>
                  </a:lnTo>
                  <a:lnTo>
                    <a:pt x="20" y="7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9" y="89"/>
                  </a:lnTo>
                  <a:lnTo>
                    <a:pt x="60" y="101"/>
                  </a:lnTo>
                  <a:lnTo>
                    <a:pt x="92" y="112"/>
                  </a:lnTo>
                  <a:lnTo>
                    <a:pt x="124" y="122"/>
                  </a:lnTo>
                  <a:lnTo>
                    <a:pt x="148" y="115"/>
                  </a:lnTo>
                  <a:lnTo>
                    <a:pt x="178" y="135"/>
                  </a:lnTo>
                  <a:lnTo>
                    <a:pt x="178" y="135"/>
                  </a:lnTo>
                  <a:lnTo>
                    <a:pt x="212" y="139"/>
                  </a:lnTo>
                  <a:lnTo>
                    <a:pt x="248" y="142"/>
                  </a:lnTo>
                  <a:lnTo>
                    <a:pt x="285" y="144"/>
                  </a:lnTo>
                  <a:lnTo>
                    <a:pt x="322" y="144"/>
                  </a:lnTo>
                  <a:lnTo>
                    <a:pt x="322" y="144"/>
                  </a:lnTo>
                  <a:lnTo>
                    <a:pt x="306" y="133"/>
                  </a:lnTo>
                  <a:lnTo>
                    <a:pt x="288" y="122"/>
                  </a:lnTo>
                  <a:lnTo>
                    <a:pt x="267" y="113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68" y="103"/>
                  </a:lnTo>
                  <a:lnTo>
                    <a:pt x="291" y="98"/>
                  </a:lnTo>
                  <a:lnTo>
                    <a:pt x="312" y="92"/>
                  </a:lnTo>
                  <a:lnTo>
                    <a:pt x="331" y="84"/>
                  </a:lnTo>
                  <a:lnTo>
                    <a:pt x="347" y="75"/>
                  </a:lnTo>
                  <a:lnTo>
                    <a:pt x="361" y="66"/>
                  </a:lnTo>
                  <a:lnTo>
                    <a:pt x="370" y="55"/>
                  </a:lnTo>
                  <a:lnTo>
                    <a:pt x="378" y="43"/>
                  </a:lnTo>
                  <a:lnTo>
                    <a:pt x="375" y="8"/>
                  </a:lnTo>
                  <a:lnTo>
                    <a:pt x="375" y="8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60" y="5"/>
                  </a:lnTo>
                  <a:lnTo>
                    <a:pt x="341" y="11"/>
                  </a:lnTo>
                  <a:lnTo>
                    <a:pt x="316" y="17"/>
                  </a:lnTo>
                  <a:lnTo>
                    <a:pt x="284" y="23"/>
                  </a:lnTo>
                  <a:lnTo>
                    <a:pt x="288" y="26"/>
                  </a:lnTo>
                  <a:lnTo>
                    <a:pt x="162" y="60"/>
                  </a:lnTo>
                  <a:close/>
                </a:path>
              </a:pathLst>
            </a:custGeom>
            <a:solidFill>
              <a:srgbClr val="D39F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1266"/>
            <p:cNvSpPr>
              <a:spLocks/>
            </p:cNvSpPr>
            <p:nvPr userDrawn="1"/>
          </p:nvSpPr>
          <p:spPr bwMode="auto">
            <a:xfrm>
              <a:off x="3771194" y="6288021"/>
              <a:ext cx="271284" cy="58160"/>
            </a:xfrm>
            <a:custGeom>
              <a:avLst/>
              <a:gdLst/>
              <a:ahLst/>
              <a:cxnLst>
                <a:cxn ang="0">
                  <a:pos x="45" y="37"/>
                </a:cxn>
                <a:cxn ang="0">
                  <a:pos x="171" y="3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131" y="5"/>
                </a:cxn>
                <a:cxn ang="0">
                  <a:pos x="92" y="8"/>
                </a:cxn>
                <a:cxn ang="0">
                  <a:pos x="48" y="6"/>
                </a:cxn>
                <a:cxn ang="0">
                  <a:pos x="23" y="5"/>
                </a:cxn>
                <a:cxn ang="0">
                  <a:pos x="0" y="3"/>
                </a:cxn>
                <a:cxn ang="0">
                  <a:pos x="45" y="37"/>
                </a:cxn>
              </a:cxnLst>
              <a:rect l="0" t="0" r="r" b="b"/>
              <a:pathLst>
                <a:path w="171" h="37">
                  <a:moveTo>
                    <a:pt x="45" y="37"/>
                  </a:moveTo>
                  <a:lnTo>
                    <a:pt x="171" y="3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31" y="5"/>
                  </a:lnTo>
                  <a:lnTo>
                    <a:pt x="92" y="8"/>
                  </a:lnTo>
                  <a:lnTo>
                    <a:pt x="48" y="6"/>
                  </a:lnTo>
                  <a:lnTo>
                    <a:pt x="23" y="5"/>
                  </a:lnTo>
                  <a:lnTo>
                    <a:pt x="0" y="3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1267"/>
            <p:cNvSpPr>
              <a:spLocks/>
            </p:cNvSpPr>
            <p:nvPr userDrawn="1"/>
          </p:nvSpPr>
          <p:spPr bwMode="auto">
            <a:xfrm>
              <a:off x="3774154" y="6437323"/>
              <a:ext cx="86222" cy="3295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7" y="13"/>
                </a:cxn>
                <a:cxn ang="0">
                  <a:pos x="54" y="20"/>
                </a:cxn>
                <a:cxn ang="0">
                  <a:pos x="24" y="0"/>
                </a:cxn>
                <a:cxn ang="0">
                  <a:pos x="0" y="7"/>
                </a:cxn>
              </a:cxnLst>
              <a:rect l="0" t="0" r="r" b="b"/>
              <a:pathLst>
                <a:path w="54" h="20">
                  <a:moveTo>
                    <a:pt x="0" y="7"/>
                  </a:moveTo>
                  <a:lnTo>
                    <a:pt x="0" y="7"/>
                  </a:lnTo>
                  <a:lnTo>
                    <a:pt x="27" y="13"/>
                  </a:lnTo>
                  <a:lnTo>
                    <a:pt x="54" y="20"/>
                  </a:lnTo>
                  <a:lnTo>
                    <a:pt x="2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" name="组合 23"/>
          <p:cNvGrpSpPr>
            <a:grpSpLocks/>
          </p:cNvGrpSpPr>
          <p:nvPr userDrawn="1"/>
        </p:nvGrpSpPr>
        <p:grpSpPr bwMode="auto">
          <a:xfrm>
            <a:off x="7215188" y="3643313"/>
            <a:ext cx="1357312" cy="1330325"/>
            <a:chOff x="3100361" y="1484290"/>
            <a:chExt cx="1290638" cy="1289050"/>
          </a:xfrm>
        </p:grpSpPr>
        <p:sp>
          <p:nvSpPr>
            <p:cNvPr id="41" name="Freeform 1198"/>
            <p:cNvSpPr>
              <a:spLocks/>
            </p:cNvSpPr>
            <p:nvPr userDrawn="1"/>
          </p:nvSpPr>
          <p:spPr bwMode="auto">
            <a:xfrm>
              <a:off x="3100361" y="1484290"/>
              <a:ext cx="1290638" cy="1289050"/>
            </a:xfrm>
            <a:custGeom>
              <a:avLst/>
              <a:gdLst/>
              <a:ahLst/>
              <a:cxnLst>
                <a:cxn ang="0">
                  <a:pos x="690" y="216"/>
                </a:cxn>
                <a:cxn ang="0">
                  <a:pos x="721" y="251"/>
                </a:cxn>
                <a:cxn ang="0">
                  <a:pos x="746" y="285"/>
                </a:cxn>
                <a:cxn ang="0">
                  <a:pos x="768" y="320"/>
                </a:cxn>
                <a:cxn ang="0">
                  <a:pos x="784" y="355"/>
                </a:cxn>
                <a:cxn ang="0">
                  <a:pos x="798" y="389"/>
                </a:cxn>
                <a:cxn ang="0">
                  <a:pos x="807" y="424"/>
                </a:cxn>
                <a:cxn ang="0">
                  <a:pos x="813" y="492"/>
                </a:cxn>
                <a:cxn ang="0">
                  <a:pos x="807" y="558"/>
                </a:cxn>
                <a:cxn ang="0">
                  <a:pos x="786" y="619"/>
                </a:cxn>
                <a:cxn ang="0">
                  <a:pos x="756" y="677"/>
                </a:cxn>
                <a:cxn ang="0">
                  <a:pos x="713" y="725"/>
                </a:cxn>
                <a:cxn ang="0">
                  <a:pos x="687" y="748"/>
                </a:cxn>
                <a:cxn ang="0">
                  <a:pos x="632" y="782"/>
                </a:cxn>
                <a:cxn ang="0">
                  <a:pos x="570" y="803"/>
                </a:cxn>
                <a:cxn ang="0">
                  <a:pos x="504" y="812"/>
                </a:cxn>
                <a:cxn ang="0">
                  <a:pos x="436" y="806"/>
                </a:cxn>
                <a:cxn ang="0">
                  <a:pos x="364" y="786"/>
                </a:cxn>
                <a:cxn ang="0">
                  <a:pos x="294" y="751"/>
                </a:cxn>
                <a:cxn ang="0">
                  <a:pos x="227" y="701"/>
                </a:cxn>
                <a:cxn ang="0">
                  <a:pos x="193" y="670"/>
                </a:cxn>
                <a:cxn ang="0">
                  <a:pos x="163" y="635"/>
                </a:cxn>
                <a:cxn ang="0">
                  <a:pos x="107" y="558"/>
                </a:cxn>
                <a:cxn ang="0">
                  <a:pos x="61" y="472"/>
                </a:cxn>
                <a:cxn ang="0">
                  <a:pos x="27" y="386"/>
                </a:cxn>
                <a:cxn ang="0">
                  <a:pos x="6" y="297"/>
                </a:cxn>
                <a:cxn ang="0">
                  <a:pos x="0" y="235"/>
                </a:cxn>
                <a:cxn ang="0">
                  <a:pos x="2" y="195"/>
                </a:cxn>
                <a:cxn ang="0">
                  <a:pos x="8" y="158"/>
                </a:cxn>
                <a:cxn ang="0">
                  <a:pos x="17" y="123"/>
                </a:cxn>
                <a:cxn ang="0">
                  <a:pos x="30" y="93"/>
                </a:cxn>
                <a:cxn ang="0">
                  <a:pos x="50" y="66"/>
                </a:cxn>
                <a:cxn ang="0">
                  <a:pos x="61" y="53"/>
                </a:cxn>
                <a:cxn ang="0">
                  <a:pos x="87" y="34"/>
                </a:cxn>
                <a:cxn ang="0">
                  <a:pos x="117" y="18"/>
                </a:cxn>
                <a:cxn ang="0">
                  <a:pos x="152" y="8"/>
                </a:cxn>
                <a:cxn ang="0">
                  <a:pos x="189" y="2"/>
                </a:cxn>
                <a:cxn ang="0">
                  <a:pos x="228" y="0"/>
                </a:cxn>
                <a:cxn ang="0">
                  <a:pos x="271" y="5"/>
                </a:cxn>
                <a:cxn ang="0">
                  <a:pos x="359" y="23"/>
                </a:cxn>
                <a:cxn ang="0">
                  <a:pos x="449" y="55"/>
                </a:cxn>
                <a:cxn ang="0">
                  <a:pos x="538" y="99"/>
                </a:cxn>
                <a:cxn ang="0">
                  <a:pos x="618" y="154"/>
                </a:cxn>
                <a:cxn ang="0">
                  <a:pos x="690" y="216"/>
                </a:cxn>
              </a:cxnLst>
              <a:rect l="0" t="0" r="r" b="b"/>
              <a:pathLst>
                <a:path w="813" h="812">
                  <a:moveTo>
                    <a:pt x="690" y="216"/>
                  </a:moveTo>
                  <a:lnTo>
                    <a:pt x="690" y="216"/>
                  </a:lnTo>
                  <a:lnTo>
                    <a:pt x="705" y="233"/>
                  </a:lnTo>
                  <a:lnTo>
                    <a:pt x="721" y="251"/>
                  </a:lnTo>
                  <a:lnTo>
                    <a:pt x="734" y="268"/>
                  </a:lnTo>
                  <a:lnTo>
                    <a:pt x="746" y="285"/>
                  </a:lnTo>
                  <a:lnTo>
                    <a:pt x="757" y="302"/>
                  </a:lnTo>
                  <a:lnTo>
                    <a:pt x="768" y="320"/>
                  </a:lnTo>
                  <a:lnTo>
                    <a:pt x="777" y="337"/>
                  </a:lnTo>
                  <a:lnTo>
                    <a:pt x="784" y="355"/>
                  </a:lnTo>
                  <a:lnTo>
                    <a:pt x="792" y="372"/>
                  </a:lnTo>
                  <a:lnTo>
                    <a:pt x="798" y="389"/>
                  </a:lnTo>
                  <a:lnTo>
                    <a:pt x="803" y="407"/>
                  </a:lnTo>
                  <a:lnTo>
                    <a:pt x="807" y="424"/>
                  </a:lnTo>
                  <a:lnTo>
                    <a:pt x="812" y="459"/>
                  </a:lnTo>
                  <a:lnTo>
                    <a:pt x="813" y="492"/>
                  </a:lnTo>
                  <a:lnTo>
                    <a:pt x="812" y="526"/>
                  </a:lnTo>
                  <a:lnTo>
                    <a:pt x="807" y="558"/>
                  </a:lnTo>
                  <a:lnTo>
                    <a:pt x="798" y="590"/>
                  </a:lnTo>
                  <a:lnTo>
                    <a:pt x="786" y="619"/>
                  </a:lnTo>
                  <a:lnTo>
                    <a:pt x="772" y="648"/>
                  </a:lnTo>
                  <a:lnTo>
                    <a:pt x="756" y="677"/>
                  </a:lnTo>
                  <a:lnTo>
                    <a:pt x="734" y="702"/>
                  </a:lnTo>
                  <a:lnTo>
                    <a:pt x="713" y="725"/>
                  </a:lnTo>
                  <a:lnTo>
                    <a:pt x="713" y="725"/>
                  </a:lnTo>
                  <a:lnTo>
                    <a:pt x="687" y="748"/>
                  </a:lnTo>
                  <a:lnTo>
                    <a:pt x="661" y="766"/>
                  </a:lnTo>
                  <a:lnTo>
                    <a:pt x="632" y="782"/>
                  </a:lnTo>
                  <a:lnTo>
                    <a:pt x="602" y="794"/>
                  </a:lnTo>
                  <a:lnTo>
                    <a:pt x="570" y="803"/>
                  </a:lnTo>
                  <a:lnTo>
                    <a:pt x="538" y="809"/>
                  </a:lnTo>
                  <a:lnTo>
                    <a:pt x="504" y="812"/>
                  </a:lnTo>
                  <a:lnTo>
                    <a:pt x="469" y="811"/>
                  </a:lnTo>
                  <a:lnTo>
                    <a:pt x="436" y="806"/>
                  </a:lnTo>
                  <a:lnTo>
                    <a:pt x="401" y="798"/>
                  </a:lnTo>
                  <a:lnTo>
                    <a:pt x="364" y="786"/>
                  </a:lnTo>
                  <a:lnTo>
                    <a:pt x="329" y="771"/>
                  </a:lnTo>
                  <a:lnTo>
                    <a:pt x="294" y="751"/>
                  </a:lnTo>
                  <a:lnTo>
                    <a:pt x="260" y="728"/>
                  </a:lnTo>
                  <a:lnTo>
                    <a:pt x="227" y="701"/>
                  </a:lnTo>
                  <a:lnTo>
                    <a:pt x="210" y="686"/>
                  </a:lnTo>
                  <a:lnTo>
                    <a:pt x="193" y="670"/>
                  </a:lnTo>
                  <a:lnTo>
                    <a:pt x="193" y="670"/>
                  </a:lnTo>
                  <a:lnTo>
                    <a:pt x="163" y="635"/>
                  </a:lnTo>
                  <a:lnTo>
                    <a:pt x="134" y="597"/>
                  </a:lnTo>
                  <a:lnTo>
                    <a:pt x="107" y="558"/>
                  </a:lnTo>
                  <a:lnTo>
                    <a:pt x="82" y="515"/>
                  </a:lnTo>
                  <a:lnTo>
                    <a:pt x="61" y="472"/>
                  </a:lnTo>
                  <a:lnTo>
                    <a:pt x="43" y="430"/>
                  </a:lnTo>
                  <a:lnTo>
                    <a:pt x="27" y="386"/>
                  </a:lnTo>
                  <a:lnTo>
                    <a:pt x="15" y="341"/>
                  </a:lnTo>
                  <a:lnTo>
                    <a:pt x="6" y="297"/>
                  </a:lnTo>
                  <a:lnTo>
                    <a:pt x="2" y="256"/>
                  </a:lnTo>
                  <a:lnTo>
                    <a:pt x="0" y="235"/>
                  </a:lnTo>
                  <a:lnTo>
                    <a:pt x="2" y="215"/>
                  </a:lnTo>
                  <a:lnTo>
                    <a:pt x="2" y="195"/>
                  </a:lnTo>
                  <a:lnTo>
                    <a:pt x="5" y="177"/>
                  </a:lnTo>
                  <a:lnTo>
                    <a:pt x="8" y="158"/>
                  </a:lnTo>
                  <a:lnTo>
                    <a:pt x="11" y="140"/>
                  </a:lnTo>
                  <a:lnTo>
                    <a:pt x="17" y="123"/>
                  </a:lnTo>
                  <a:lnTo>
                    <a:pt x="23" y="108"/>
                  </a:lnTo>
                  <a:lnTo>
                    <a:pt x="30" y="93"/>
                  </a:lnTo>
                  <a:lnTo>
                    <a:pt x="40" y="79"/>
                  </a:lnTo>
                  <a:lnTo>
                    <a:pt x="50" y="66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73" y="43"/>
                  </a:lnTo>
                  <a:lnTo>
                    <a:pt x="87" y="34"/>
                  </a:lnTo>
                  <a:lnTo>
                    <a:pt x="102" y="24"/>
                  </a:lnTo>
                  <a:lnTo>
                    <a:pt x="117" y="18"/>
                  </a:lnTo>
                  <a:lnTo>
                    <a:pt x="134" y="12"/>
                  </a:lnTo>
                  <a:lnTo>
                    <a:pt x="152" y="8"/>
                  </a:lnTo>
                  <a:lnTo>
                    <a:pt x="171" y="5"/>
                  </a:lnTo>
                  <a:lnTo>
                    <a:pt x="189" y="2"/>
                  </a:lnTo>
                  <a:lnTo>
                    <a:pt x="209" y="0"/>
                  </a:lnTo>
                  <a:lnTo>
                    <a:pt x="228" y="0"/>
                  </a:lnTo>
                  <a:lnTo>
                    <a:pt x="250" y="2"/>
                  </a:lnTo>
                  <a:lnTo>
                    <a:pt x="271" y="5"/>
                  </a:lnTo>
                  <a:lnTo>
                    <a:pt x="314" y="11"/>
                  </a:lnTo>
                  <a:lnTo>
                    <a:pt x="359" y="23"/>
                  </a:lnTo>
                  <a:lnTo>
                    <a:pt x="404" y="37"/>
                  </a:lnTo>
                  <a:lnTo>
                    <a:pt x="449" y="55"/>
                  </a:lnTo>
                  <a:lnTo>
                    <a:pt x="494" y="75"/>
                  </a:lnTo>
                  <a:lnTo>
                    <a:pt x="538" y="99"/>
                  </a:lnTo>
                  <a:lnTo>
                    <a:pt x="579" y="125"/>
                  </a:lnTo>
                  <a:lnTo>
                    <a:pt x="618" y="154"/>
                  </a:lnTo>
                  <a:lnTo>
                    <a:pt x="657" y="184"/>
                  </a:lnTo>
                  <a:lnTo>
                    <a:pt x="690" y="216"/>
                  </a:lnTo>
                  <a:lnTo>
                    <a:pt x="690" y="216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1199"/>
            <p:cNvSpPr>
              <a:spLocks/>
            </p:cNvSpPr>
            <p:nvPr userDrawn="1"/>
          </p:nvSpPr>
          <p:spPr bwMode="auto">
            <a:xfrm>
              <a:off x="3266408" y="1641191"/>
              <a:ext cx="993263" cy="1012166"/>
            </a:xfrm>
            <a:custGeom>
              <a:avLst/>
              <a:gdLst/>
              <a:ahLst/>
              <a:cxnLst>
                <a:cxn ang="0">
                  <a:pos x="625" y="163"/>
                </a:cxn>
                <a:cxn ang="0">
                  <a:pos x="625" y="163"/>
                </a:cxn>
                <a:cxn ang="0">
                  <a:pos x="606" y="140"/>
                </a:cxn>
                <a:cxn ang="0">
                  <a:pos x="585" y="117"/>
                </a:cxn>
                <a:cxn ang="0">
                  <a:pos x="585" y="117"/>
                </a:cxn>
                <a:cxn ang="0">
                  <a:pos x="552" y="85"/>
                </a:cxn>
                <a:cxn ang="0">
                  <a:pos x="513" y="55"/>
                </a:cxn>
                <a:cxn ang="0">
                  <a:pos x="474" y="26"/>
                </a:cxn>
                <a:cxn ang="0">
                  <a:pos x="433" y="0"/>
                </a:cxn>
                <a:cxn ang="0">
                  <a:pos x="433" y="0"/>
                </a:cxn>
                <a:cxn ang="0">
                  <a:pos x="408" y="47"/>
                </a:cxn>
                <a:cxn ang="0">
                  <a:pos x="384" y="91"/>
                </a:cxn>
                <a:cxn ang="0">
                  <a:pos x="358" y="133"/>
                </a:cxn>
                <a:cxn ang="0">
                  <a:pos x="332" y="171"/>
                </a:cxn>
                <a:cxn ang="0">
                  <a:pos x="305" y="207"/>
                </a:cxn>
                <a:cxn ang="0">
                  <a:pos x="276" y="241"/>
                </a:cxn>
                <a:cxn ang="0">
                  <a:pos x="247" y="271"/>
                </a:cxn>
                <a:cxn ang="0">
                  <a:pos x="218" y="300"/>
                </a:cxn>
                <a:cxn ang="0">
                  <a:pos x="189" y="326"/>
                </a:cxn>
                <a:cxn ang="0">
                  <a:pos x="160" y="351"/>
                </a:cxn>
                <a:cxn ang="0">
                  <a:pos x="131" y="373"/>
                </a:cxn>
                <a:cxn ang="0">
                  <a:pos x="104" y="393"/>
                </a:cxn>
                <a:cxn ang="0">
                  <a:pos x="76" y="411"/>
                </a:cxn>
                <a:cxn ang="0">
                  <a:pos x="49" y="428"/>
                </a:cxn>
                <a:cxn ang="0">
                  <a:pos x="23" y="442"/>
                </a:cxn>
                <a:cxn ang="0">
                  <a:pos x="0" y="456"/>
                </a:cxn>
                <a:cxn ang="0">
                  <a:pos x="0" y="456"/>
                </a:cxn>
                <a:cxn ang="0">
                  <a:pos x="20" y="486"/>
                </a:cxn>
                <a:cxn ang="0">
                  <a:pos x="41" y="517"/>
                </a:cxn>
                <a:cxn ang="0">
                  <a:pos x="64" y="544"/>
                </a:cxn>
                <a:cxn ang="0">
                  <a:pos x="88" y="571"/>
                </a:cxn>
                <a:cxn ang="0">
                  <a:pos x="88" y="571"/>
                </a:cxn>
                <a:cxn ang="0">
                  <a:pos x="108" y="590"/>
                </a:cxn>
                <a:cxn ang="0">
                  <a:pos x="127" y="607"/>
                </a:cxn>
                <a:cxn ang="0">
                  <a:pos x="146" y="623"/>
                </a:cxn>
                <a:cxn ang="0">
                  <a:pos x="166" y="637"/>
                </a:cxn>
                <a:cxn ang="0">
                  <a:pos x="166" y="637"/>
                </a:cxn>
                <a:cxn ang="0">
                  <a:pos x="189" y="628"/>
                </a:cxn>
                <a:cxn ang="0">
                  <a:pos x="212" y="619"/>
                </a:cxn>
                <a:cxn ang="0">
                  <a:pos x="254" y="597"/>
                </a:cxn>
                <a:cxn ang="0">
                  <a:pos x="296" y="573"/>
                </a:cxn>
                <a:cxn ang="0">
                  <a:pos x="334" y="546"/>
                </a:cxn>
                <a:cxn ang="0">
                  <a:pos x="369" y="518"/>
                </a:cxn>
                <a:cxn ang="0">
                  <a:pos x="402" y="488"/>
                </a:cxn>
                <a:cxn ang="0">
                  <a:pos x="434" y="456"/>
                </a:cxn>
                <a:cxn ang="0">
                  <a:pos x="463" y="424"/>
                </a:cxn>
                <a:cxn ang="0">
                  <a:pos x="491" y="390"/>
                </a:cxn>
                <a:cxn ang="0">
                  <a:pos x="515" y="357"/>
                </a:cxn>
                <a:cxn ang="0">
                  <a:pos x="538" y="323"/>
                </a:cxn>
                <a:cxn ang="0">
                  <a:pos x="559" y="290"/>
                </a:cxn>
                <a:cxn ang="0">
                  <a:pos x="577" y="258"/>
                </a:cxn>
                <a:cxn ang="0">
                  <a:pos x="596" y="224"/>
                </a:cxn>
                <a:cxn ang="0">
                  <a:pos x="611" y="194"/>
                </a:cxn>
                <a:cxn ang="0">
                  <a:pos x="625" y="163"/>
                </a:cxn>
                <a:cxn ang="0">
                  <a:pos x="625" y="163"/>
                </a:cxn>
              </a:cxnLst>
              <a:rect l="0" t="0" r="r" b="b"/>
              <a:pathLst>
                <a:path w="625" h="637">
                  <a:moveTo>
                    <a:pt x="625" y="163"/>
                  </a:moveTo>
                  <a:lnTo>
                    <a:pt x="625" y="163"/>
                  </a:lnTo>
                  <a:lnTo>
                    <a:pt x="606" y="140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52" y="85"/>
                  </a:lnTo>
                  <a:lnTo>
                    <a:pt x="513" y="55"/>
                  </a:lnTo>
                  <a:lnTo>
                    <a:pt x="474" y="26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08" y="47"/>
                  </a:lnTo>
                  <a:lnTo>
                    <a:pt x="384" y="91"/>
                  </a:lnTo>
                  <a:lnTo>
                    <a:pt x="358" y="133"/>
                  </a:lnTo>
                  <a:lnTo>
                    <a:pt x="332" y="171"/>
                  </a:lnTo>
                  <a:lnTo>
                    <a:pt x="305" y="207"/>
                  </a:lnTo>
                  <a:lnTo>
                    <a:pt x="276" y="241"/>
                  </a:lnTo>
                  <a:lnTo>
                    <a:pt x="247" y="271"/>
                  </a:lnTo>
                  <a:lnTo>
                    <a:pt x="218" y="300"/>
                  </a:lnTo>
                  <a:lnTo>
                    <a:pt x="189" y="326"/>
                  </a:lnTo>
                  <a:lnTo>
                    <a:pt x="160" y="351"/>
                  </a:lnTo>
                  <a:lnTo>
                    <a:pt x="131" y="373"/>
                  </a:lnTo>
                  <a:lnTo>
                    <a:pt x="104" y="393"/>
                  </a:lnTo>
                  <a:lnTo>
                    <a:pt x="76" y="411"/>
                  </a:lnTo>
                  <a:lnTo>
                    <a:pt x="49" y="428"/>
                  </a:lnTo>
                  <a:lnTo>
                    <a:pt x="23" y="442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20" y="486"/>
                  </a:lnTo>
                  <a:lnTo>
                    <a:pt x="41" y="517"/>
                  </a:lnTo>
                  <a:lnTo>
                    <a:pt x="64" y="544"/>
                  </a:lnTo>
                  <a:lnTo>
                    <a:pt x="88" y="571"/>
                  </a:lnTo>
                  <a:lnTo>
                    <a:pt x="88" y="571"/>
                  </a:lnTo>
                  <a:lnTo>
                    <a:pt x="108" y="590"/>
                  </a:lnTo>
                  <a:lnTo>
                    <a:pt x="127" y="607"/>
                  </a:lnTo>
                  <a:lnTo>
                    <a:pt x="146" y="623"/>
                  </a:lnTo>
                  <a:lnTo>
                    <a:pt x="166" y="637"/>
                  </a:lnTo>
                  <a:lnTo>
                    <a:pt x="166" y="637"/>
                  </a:lnTo>
                  <a:lnTo>
                    <a:pt x="189" y="628"/>
                  </a:lnTo>
                  <a:lnTo>
                    <a:pt x="212" y="619"/>
                  </a:lnTo>
                  <a:lnTo>
                    <a:pt x="254" y="597"/>
                  </a:lnTo>
                  <a:lnTo>
                    <a:pt x="296" y="573"/>
                  </a:lnTo>
                  <a:lnTo>
                    <a:pt x="334" y="546"/>
                  </a:lnTo>
                  <a:lnTo>
                    <a:pt x="369" y="518"/>
                  </a:lnTo>
                  <a:lnTo>
                    <a:pt x="402" y="488"/>
                  </a:lnTo>
                  <a:lnTo>
                    <a:pt x="434" y="456"/>
                  </a:lnTo>
                  <a:lnTo>
                    <a:pt x="463" y="424"/>
                  </a:lnTo>
                  <a:lnTo>
                    <a:pt x="491" y="390"/>
                  </a:lnTo>
                  <a:lnTo>
                    <a:pt x="515" y="357"/>
                  </a:lnTo>
                  <a:lnTo>
                    <a:pt x="538" y="323"/>
                  </a:lnTo>
                  <a:lnTo>
                    <a:pt x="559" y="290"/>
                  </a:lnTo>
                  <a:lnTo>
                    <a:pt x="577" y="258"/>
                  </a:lnTo>
                  <a:lnTo>
                    <a:pt x="596" y="224"/>
                  </a:lnTo>
                  <a:lnTo>
                    <a:pt x="611" y="194"/>
                  </a:lnTo>
                  <a:lnTo>
                    <a:pt x="625" y="163"/>
                  </a:lnTo>
                  <a:lnTo>
                    <a:pt x="625" y="163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1200"/>
            <p:cNvSpPr>
              <a:spLocks/>
            </p:cNvSpPr>
            <p:nvPr userDrawn="1"/>
          </p:nvSpPr>
          <p:spPr bwMode="auto">
            <a:xfrm>
              <a:off x="3212065" y="2227262"/>
              <a:ext cx="128309" cy="15690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1" y="62"/>
                </a:cxn>
                <a:cxn ang="0">
                  <a:pos x="43" y="99"/>
                </a:cxn>
                <a:cxn ang="0">
                  <a:pos x="43" y="99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56" y="39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81" h="99">
                  <a:moveTo>
                    <a:pt x="0" y="24"/>
                  </a:moveTo>
                  <a:lnTo>
                    <a:pt x="0" y="24"/>
                  </a:lnTo>
                  <a:lnTo>
                    <a:pt x="21" y="62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56" y="39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1201"/>
            <p:cNvSpPr>
              <a:spLocks/>
            </p:cNvSpPr>
            <p:nvPr userDrawn="1"/>
          </p:nvSpPr>
          <p:spPr bwMode="auto">
            <a:xfrm>
              <a:off x="3151685" y="1679647"/>
              <a:ext cx="211333" cy="5476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9"/>
                </a:cxn>
                <a:cxn ang="0">
                  <a:pos x="2" y="63"/>
                </a:cxn>
                <a:cxn ang="0">
                  <a:pos x="5" y="106"/>
                </a:cxn>
                <a:cxn ang="0">
                  <a:pos x="8" y="131"/>
                </a:cxn>
                <a:cxn ang="0">
                  <a:pos x="12" y="157"/>
                </a:cxn>
                <a:cxn ang="0">
                  <a:pos x="18" y="186"/>
                </a:cxn>
                <a:cxn ang="0">
                  <a:pos x="26" y="215"/>
                </a:cxn>
                <a:cxn ang="0">
                  <a:pos x="35" y="247"/>
                </a:cxn>
                <a:cxn ang="0">
                  <a:pos x="46" y="279"/>
                </a:cxn>
                <a:cxn ang="0">
                  <a:pos x="59" y="311"/>
                </a:cxn>
                <a:cxn ang="0">
                  <a:pos x="75" y="345"/>
                </a:cxn>
                <a:cxn ang="0">
                  <a:pos x="75" y="345"/>
                </a:cxn>
                <a:cxn ang="0">
                  <a:pos x="102" y="325"/>
                </a:cxn>
                <a:cxn ang="0">
                  <a:pos x="133" y="301"/>
                </a:cxn>
                <a:cxn ang="0">
                  <a:pos x="133" y="301"/>
                </a:cxn>
                <a:cxn ang="0">
                  <a:pos x="113" y="272"/>
                </a:cxn>
                <a:cxn ang="0">
                  <a:pos x="93" y="241"/>
                </a:cxn>
                <a:cxn ang="0">
                  <a:pos x="75" y="208"/>
                </a:cxn>
                <a:cxn ang="0">
                  <a:pos x="56" y="171"/>
                </a:cxn>
                <a:cxn ang="0">
                  <a:pos x="40" y="133"/>
                </a:cxn>
                <a:cxn ang="0">
                  <a:pos x="26" y="90"/>
                </a:cxn>
                <a:cxn ang="0">
                  <a:pos x="12" y="48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3" h="345">
                  <a:moveTo>
                    <a:pt x="2" y="0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2" y="63"/>
                  </a:lnTo>
                  <a:lnTo>
                    <a:pt x="5" y="106"/>
                  </a:lnTo>
                  <a:lnTo>
                    <a:pt x="8" y="131"/>
                  </a:lnTo>
                  <a:lnTo>
                    <a:pt x="12" y="157"/>
                  </a:lnTo>
                  <a:lnTo>
                    <a:pt x="18" y="186"/>
                  </a:lnTo>
                  <a:lnTo>
                    <a:pt x="26" y="215"/>
                  </a:lnTo>
                  <a:lnTo>
                    <a:pt x="35" y="247"/>
                  </a:lnTo>
                  <a:lnTo>
                    <a:pt x="46" y="279"/>
                  </a:lnTo>
                  <a:lnTo>
                    <a:pt x="59" y="311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102" y="325"/>
                  </a:lnTo>
                  <a:lnTo>
                    <a:pt x="133" y="301"/>
                  </a:lnTo>
                  <a:lnTo>
                    <a:pt x="133" y="301"/>
                  </a:lnTo>
                  <a:lnTo>
                    <a:pt x="113" y="272"/>
                  </a:lnTo>
                  <a:lnTo>
                    <a:pt x="93" y="241"/>
                  </a:lnTo>
                  <a:lnTo>
                    <a:pt x="75" y="208"/>
                  </a:lnTo>
                  <a:lnTo>
                    <a:pt x="56" y="171"/>
                  </a:lnTo>
                  <a:lnTo>
                    <a:pt x="40" y="133"/>
                  </a:lnTo>
                  <a:lnTo>
                    <a:pt x="26" y="90"/>
                  </a:lnTo>
                  <a:lnTo>
                    <a:pt x="12" y="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8D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1202"/>
            <p:cNvSpPr>
              <a:spLocks/>
            </p:cNvSpPr>
            <p:nvPr userDrawn="1"/>
          </p:nvSpPr>
          <p:spPr bwMode="auto">
            <a:xfrm>
              <a:off x="3533592" y="2268795"/>
              <a:ext cx="172085" cy="158439"/>
            </a:xfrm>
            <a:custGeom>
              <a:avLst/>
              <a:gdLst/>
              <a:ahLst/>
              <a:cxnLst>
                <a:cxn ang="0">
                  <a:pos x="15" y="16"/>
                </a:cxn>
                <a:cxn ang="0">
                  <a:pos x="15" y="16"/>
                </a:cxn>
                <a:cxn ang="0">
                  <a:pos x="9" y="23"/>
                </a:cxn>
                <a:cxn ang="0">
                  <a:pos x="4" y="29"/>
                </a:cxn>
                <a:cxn ang="0">
                  <a:pos x="1" y="3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1" y="59"/>
                </a:cxn>
                <a:cxn ang="0">
                  <a:pos x="42" y="74"/>
                </a:cxn>
                <a:cxn ang="0">
                  <a:pos x="64" y="88"/>
                </a:cxn>
                <a:cxn ang="0">
                  <a:pos x="83" y="100"/>
                </a:cxn>
                <a:cxn ang="0">
                  <a:pos x="83" y="100"/>
                </a:cxn>
                <a:cxn ang="0">
                  <a:pos x="90" y="94"/>
                </a:cxn>
                <a:cxn ang="0">
                  <a:pos x="90" y="94"/>
                </a:cxn>
                <a:cxn ang="0">
                  <a:pos x="97" y="85"/>
                </a:cxn>
                <a:cxn ang="0">
                  <a:pos x="103" y="76"/>
                </a:cxn>
                <a:cxn ang="0">
                  <a:pos x="106" y="65"/>
                </a:cxn>
                <a:cxn ang="0">
                  <a:pos x="108" y="55"/>
                </a:cxn>
                <a:cxn ang="0">
                  <a:pos x="106" y="45"/>
                </a:cxn>
                <a:cxn ang="0">
                  <a:pos x="103" y="35"/>
                </a:cxn>
                <a:cxn ang="0">
                  <a:pos x="99" y="26"/>
                </a:cxn>
                <a:cxn ang="0">
                  <a:pos x="93" y="16"/>
                </a:cxn>
                <a:cxn ang="0">
                  <a:pos x="93" y="16"/>
                </a:cxn>
                <a:cxn ang="0">
                  <a:pos x="83" y="9"/>
                </a:cxn>
                <a:cxn ang="0">
                  <a:pos x="74" y="4"/>
                </a:cxn>
                <a:cxn ang="0">
                  <a:pos x="65" y="1"/>
                </a:cxn>
                <a:cxn ang="0">
                  <a:pos x="55" y="0"/>
                </a:cxn>
                <a:cxn ang="0">
                  <a:pos x="44" y="1"/>
                </a:cxn>
                <a:cxn ang="0">
                  <a:pos x="33" y="4"/>
                </a:cxn>
                <a:cxn ang="0">
                  <a:pos x="24" y="9"/>
                </a:cxn>
                <a:cxn ang="0">
                  <a:pos x="15" y="16"/>
                </a:cxn>
                <a:cxn ang="0">
                  <a:pos x="15" y="16"/>
                </a:cxn>
              </a:cxnLst>
              <a:rect l="0" t="0" r="r" b="b"/>
              <a:pathLst>
                <a:path w="108" h="100">
                  <a:moveTo>
                    <a:pt x="15" y="16"/>
                  </a:moveTo>
                  <a:lnTo>
                    <a:pt x="15" y="16"/>
                  </a:lnTo>
                  <a:lnTo>
                    <a:pt x="9" y="23"/>
                  </a:lnTo>
                  <a:lnTo>
                    <a:pt x="4" y="29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1" y="59"/>
                  </a:lnTo>
                  <a:lnTo>
                    <a:pt x="42" y="74"/>
                  </a:lnTo>
                  <a:lnTo>
                    <a:pt x="64" y="88"/>
                  </a:lnTo>
                  <a:lnTo>
                    <a:pt x="83" y="100"/>
                  </a:lnTo>
                  <a:lnTo>
                    <a:pt x="83" y="100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7" y="85"/>
                  </a:lnTo>
                  <a:lnTo>
                    <a:pt x="103" y="76"/>
                  </a:lnTo>
                  <a:lnTo>
                    <a:pt x="106" y="65"/>
                  </a:lnTo>
                  <a:lnTo>
                    <a:pt x="108" y="55"/>
                  </a:lnTo>
                  <a:lnTo>
                    <a:pt x="106" y="45"/>
                  </a:lnTo>
                  <a:lnTo>
                    <a:pt x="103" y="35"/>
                  </a:lnTo>
                  <a:lnTo>
                    <a:pt x="99" y="2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83" y="9"/>
                  </a:lnTo>
                  <a:lnTo>
                    <a:pt x="74" y="4"/>
                  </a:lnTo>
                  <a:lnTo>
                    <a:pt x="65" y="1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1203"/>
            <p:cNvSpPr>
              <a:spLocks/>
            </p:cNvSpPr>
            <p:nvPr userDrawn="1"/>
          </p:nvSpPr>
          <p:spPr bwMode="auto">
            <a:xfrm>
              <a:off x="3341884" y="2425696"/>
              <a:ext cx="160009" cy="16305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23" y="4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6" y="2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0" y="55"/>
                </a:cxn>
                <a:cxn ang="0">
                  <a:pos x="41" y="77"/>
                </a:cxn>
                <a:cxn ang="0">
                  <a:pos x="41" y="77"/>
                </a:cxn>
                <a:cxn ang="0">
                  <a:pos x="69" y="103"/>
                </a:cxn>
                <a:cxn ang="0">
                  <a:pos x="69" y="103"/>
                </a:cxn>
                <a:cxn ang="0">
                  <a:pos x="80" y="97"/>
                </a:cxn>
                <a:cxn ang="0">
                  <a:pos x="89" y="91"/>
                </a:cxn>
                <a:cxn ang="0">
                  <a:pos x="89" y="91"/>
                </a:cxn>
                <a:cxn ang="0">
                  <a:pos x="96" y="82"/>
                </a:cxn>
                <a:cxn ang="0">
                  <a:pos x="101" y="71"/>
                </a:cxn>
                <a:cxn ang="0">
                  <a:pos x="101" y="71"/>
                </a:cxn>
                <a:cxn ang="0">
                  <a:pos x="83" y="55"/>
                </a:cxn>
                <a:cxn ang="0">
                  <a:pos x="66" y="3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101" h="103">
                  <a:moveTo>
                    <a:pt x="34" y="0"/>
                  </a:moveTo>
                  <a:lnTo>
                    <a:pt x="34" y="0"/>
                  </a:lnTo>
                  <a:lnTo>
                    <a:pt x="23" y="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6" y="2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0" y="5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80" y="97"/>
                  </a:lnTo>
                  <a:lnTo>
                    <a:pt x="89" y="91"/>
                  </a:lnTo>
                  <a:lnTo>
                    <a:pt x="89" y="91"/>
                  </a:lnTo>
                  <a:lnTo>
                    <a:pt x="96" y="82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83" y="55"/>
                  </a:lnTo>
                  <a:lnTo>
                    <a:pt x="66" y="3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1204"/>
            <p:cNvSpPr>
              <a:spLocks/>
            </p:cNvSpPr>
            <p:nvPr userDrawn="1"/>
          </p:nvSpPr>
          <p:spPr bwMode="auto">
            <a:xfrm>
              <a:off x="3880782" y="1919613"/>
              <a:ext cx="175104" cy="173822"/>
            </a:xfrm>
            <a:custGeom>
              <a:avLst/>
              <a:gdLst/>
              <a:ahLst/>
              <a:cxnLst>
                <a:cxn ang="0">
                  <a:pos x="17" y="16"/>
                </a:cxn>
                <a:cxn ang="0">
                  <a:pos x="17" y="16"/>
                </a:cxn>
                <a:cxn ang="0">
                  <a:pos x="9" y="25"/>
                </a:cxn>
                <a:cxn ang="0">
                  <a:pos x="5" y="34"/>
                </a:cxn>
                <a:cxn ang="0">
                  <a:pos x="2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8" y="86"/>
                </a:cxn>
                <a:cxn ang="0">
                  <a:pos x="14" y="95"/>
                </a:cxn>
                <a:cxn ang="0">
                  <a:pos x="14" y="95"/>
                </a:cxn>
                <a:cxn ang="0">
                  <a:pos x="23" y="101"/>
                </a:cxn>
                <a:cxn ang="0">
                  <a:pos x="32" y="105"/>
                </a:cxn>
                <a:cxn ang="0">
                  <a:pos x="43" y="108"/>
                </a:cxn>
                <a:cxn ang="0">
                  <a:pos x="53" y="110"/>
                </a:cxn>
                <a:cxn ang="0">
                  <a:pos x="64" y="108"/>
                </a:cxn>
                <a:cxn ang="0">
                  <a:pos x="73" y="105"/>
                </a:cxn>
                <a:cxn ang="0">
                  <a:pos x="84" y="101"/>
                </a:cxn>
                <a:cxn ang="0">
                  <a:pos x="93" y="93"/>
                </a:cxn>
                <a:cxn ang="0">
                  <a:pos x="93" y="93"/>
                </a:cxn>
                <a:cxn ang="0">
                  <a:pos x="99" y="86"/>
                </a:cxn>
                <a:cxn ang="0">
                  <a:pos x="105" y="75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4"/>
                </a:cxn>
                <a:cxn ang="0">
                  <a:pos x="102" y="25"/>
                </a:cxn>
                <a:cxn ang="0">
                  <a:pos x="94" y="16"/>
                </a:cxn>
                <a:cxn ang="0">
                  <a:pos x="94" y="16"/>
                </a:cxn>
                <a:cxn ang="0">
                  <a:pos x="87" y="9"/>
                </a:cxn>
                <a:cxn ang="0">
                  <a:pos x="78" y="3"/>
                </a:cxn>
                <a:cxn ang="0">
                  <a:pos x="67" y="0"/>
                </a:cxn>
                <a:cxn ang="0">
                  <a:pos x="56" y="0"/>
                </a:cxn>
                <a:cxn ang="0">
                  <a:pos x="46" y="0"/>
                </a:cxn>
                <a:cxn ang="0">
                  <a:pos x="35" y="3"/>
                </a:cxn>
                <a:cxn ang="0">
                  <a:pos x="26" y="9"/>
                </a:cxn>
                <a:cxn ang="0">
                  <a:pos x="17" y="16"/>
                </a:cxn>
                <a:cxn ang="0">
                  <a:pos x="17" y="16"/>
                </a:cxn>
              </a:cxnLst>
              <a:rect l="0" t="0" r="r" b="b"/>
              <a:pathLst>
                <a:path w="110" h="110">
                  <a:moveTo>
                    <a:pt x="17" y="16"/>
                  </a:moveTo>
                  <a:lnTo>
                    <a:pt x="17" y="16"/>
                  </a:lnTo>
                  <a:lnTo>
                    <a:pt x="9" y="25"/>
                  </a:lnTo>
                  <a:lnTo>
                    <a:pt x="5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8" y="86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23" y="101"/>
                  </a:lnTo>
                  <a:lnTo>
                    <a:pt x="32" y="105"/>
                  </a:lnTo>
                  <a:lnTo>
                    <a:pt x="43" y="108"/>
                  </a:lnTo>
                  <a:lnTo>
                    <a:pt x="53" y="110"/>
                  </a:lnTo>
                  <a:lnTo>
                    <a:pt x="64" y="108"/>
                  </a:lnTo>
                  <a:lnTo>
                    <a:pt x="73" y="105"/>
                  </a:lnTo>
                  <a:lnTo>
                    <a:pt x="84" y="101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9" y="86"/>
                  </a:lnTo>
                  <a:lnTo>
                    <a:pt x="105" y="75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4"/>
                  </a:lnTo>
                  <a:lnTo>
                    <a:pt x="102" y="25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87" y="9"/>
                  </a:lnTo>
                  <a:lnTo>
                    <a:pt x="78" y="3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5" y="3"/>
                  </a:lnTo>
                  <a:lnTo>
                    <a:pt x="26" y="9"/>
                  </a:lnTo>
                  <a:lnTo>
                    <a:pt x="17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1205"/>
            <p:cNvSpPr>
              <a:spLocks/>
            </p:cNvSpPr>
            <p:nvPr userDrawn="1"/>
          </p:nvSpPr>
          <p:spPr bwMode="auto">
            <a:xfrm>
              <a:off x="3710207" y="2093435"/>
              <a:ext cx="175104" cy="175360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7" y="17"/>
                </a:cxn>
                <a:cxn ang="0">
                  <a:pos x="9" y="24"/>
                </a:cxn>
                <a:cxn ang="0">
                  <a:pos x="4" y="35"/>
                </a:cxn>
                <a:cxn ang="0">
                  <a:pos x="1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5"/>
                </a:cxn>
                <a:cxn ang="0">
                  <a:pos x="15" y="94"/>
                </a:cxn>
                <a:cxn ang="0">
                  <a:pos x="15" y="94"/>
                </a:cxn>
                <a:cxn ang="0">
                  <a:pos x="23" y="102"/>
                </a:cxn>
                <a:cxn ang="0">
                  <a:pos x="32" y="107"/>
                </a:cxn>
                <a:cxn ang="0">
                  <a:pos x="43" y="110"/>
                </a:cxn>
                <a:cxn ang="0">
                  <a:pos x="53" y="110"/>
                </a:cxn>
                <a:cxn ang="0">
                  <a:pos x="64" y="110"/>
                </a:cxn>
                <a:cxn ang="0">
                  <a:pos x="75" y="107"/>
                </a:cxn>
                <a:cxn ang="0">
                  <a:pos x="84" y="101"/>
                </a:cxn>
                <a:cxn ang="0">
                  <a:pos x="93" y="94"/>
                </a:cxn>
                <a:cxn ang="0">
                  <a:pos x="93" y="94"/>
                </a:cxn>
                <a:cxn ang="0">
                  <a:pos x="100" y="85"/>
                </a:cxn>
                <a:cxn ang="0">
                  <a:pos x="105" y="76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5"/>
                </a:cxn>
                <a:cxn ang="0">
                  <a:pos x="102" y="24"/>
                </a:cxn>
                <a:cxn ang="0">
                  <a:pos x="96" y="17"/>
                </a:cxn>
                <a:cxn ang="0">
                  <a:pos x="96" y="17"/>
                </a:cxn>
                <a:cxn ang="0">
                  <a:pos x="87" y="9"/>
                </a:cxn>
                <a:cxn ang="0">
                  <a:pos x="78" y="5"/>
                </a:cxn>
                <a:cxn ang="0">
                  <a:pos x="67" y="2"/>
                </a:cxn>
                <a:cxn ang="0">
                  <a:pos x="56" y="0"/>
                </a:cxn>
                <a:cxn ang="0">
                  <a:pos x="46" y="2"/>
                </a:cxn>
                <a:cxn ang="0">
                  <a:pos x="36" y="5"/>
                </a:cxn>
                <a:cxn ang="0">
                  <a:pos x="26" y="9"/>
                </a:cxn>
                <a:cxn ang="0">
                  <a:pos x="17" y="17"/>
                </a:cxn>
                <a:cxn ang="0">
                  <a:pos x="17" y="17"/>
                </a:cxn>
              </a:cxnLst>
              <a:rect l="0" t="0" r="r" b="b"/>
              <a:pathLst>
                <a:path w="110" h="110">
                  <a:moveTo>
                    <a:pt x="17" y="17"/>
                  </a:moveTo>
                  <a:lnTo>
                    <a:pt x="17" y="17"/>
                  </a:lnTo>
                  <a:lnTo>
                    <a:pt x="9" y="24"/>
                  </a:lnTo>
                  <a:lnTo>
                    <a:pt x="4" y="35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5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23" y="102"/>
                  </a:lnTo>
                  <a:lnTo>
                    <a:pt x="32" y="107"/>
                  </a:lnTo>
                  <a:lnTo>
                    <a:pt x="43" y="110"/>
                  </a:lnTo>
                  <a:lnTo>
                    <a:pt x="53" y="110"/>
                  </a:lnTo>
                  <a:lnTo>
                    <a:pt x="64" y="110"/>
                  </a:lnTo>
                  <a:lnTo>
                    <a:pt x="75" y="107"/>
                  </a:lnTo>
                  <a:lnTo>
                    <a:pt x="84" y="101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100" y="85"/>
                  </a:lnTo>
                  <a:lnTo>
                    <a:pt x="105" y="76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5"/>
                  </a:lnTo>
                  <a:lnTo>
                    <a:pt x="102" y="24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87" y="9"/>
                  </a:lnTo>
                  <a:lnTo>
                    <a:pt x="78" y="5"/>
                  </a:lnTo>
                  <a:lnTo>
                    <a:pt x="67" y="2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6" y="5"/>
                  </a:lnTo>
                  <a:lnTo>
                    <a:pt x="26" y="9"/>
                  </a:lnTo>
                  <a:lnTo>
                    <a:pt x="17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1206"/>
            <p:cNvSpPr>
              <a:spLocks/>
            </p:cNvSpPr>
            <p:nvPr userDrawn="1"/>
          </p:nvSpPr>
          <p:spPr bwMode="auto">
            <a:xfrm>
              <a:off x="3340374" y="2270333"/>
              <a:ext cx="393985" cy="323032"/>
            </a:xfrm>
            <a:custGeom>
              <a:avLst/>
              <a:gdLst/>
              <a:ahLst/>
              <a:cxnLst>
                <a:cxn ang="0">
                  <a:pos x="134" y="93"/>
                </a:cxn>
                <a:cxn ang="0">
                  <a:pos x="134" y="93"/>
                </a:cxn>
                <a:cxn ang="0">
                  <a:pos x="129" y="89"/>
                </a:cxn>
                <a:cxn ang="0">
                  <a:pos x="125" y="83"/>
                </a:cxn>
                <a:cxn ang="0">
                  <a:pos x="122" y="75"/>
                </a:cxn>
                <a:cxn ang="0">
                  <a:pos x="120" y="69"/>
                </a:cxn>
                <a:cxn ang="0">
                  <a:pos x="119" y="55"/>
                </a:cxn>
                <a:cxn ang="0">
                  <a:pos x="122" y="41"/>
                </a:cxn>
                <a:cxn ang="0">
                  <a:pos x="122" y="41"/>
                </a:cxn>
                <a:cxn ang="0">
                  <a:pos x="99" y="22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38" y="2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7" y="75"/>
                </a:cxn>
                <a:cxn ang="0">
                  <a:pos x="35" y="98"/>
                </a:cxn>
                <a:cxn ang="0">
                  <a:pos x="35" y="98"/>
                </a:cxn>
                <a:cxn ang="0">
                  <a:pos x="42" y="96"/>
                </a:cxn>
                <a:cxn ang="0">
                  <a:pos x="50" y="95"/>
                </a:cxn>
                <a:cxn ang="0">
                  <a:pos x="58" y="95"/>
                </a:cxn>
                <a:cxn ang="0">
                  <a:pos x="65" y="96"/>
                </a:cxn>
                <a:cxn ang="0">
                  <a:pos x="73" y="98"/>
                </a:cxn>
                <a:cxn ang="0">
                  <a:pos x="79" y="101"/>
                </a:cxn>
                <a:cxn ang="0">
                  <a:pos x="87" y="105"/>
                </a:cxn>
                <a:cxn ang="0">
                  <a:pos x="93" y="110"/>
                </a:cxn>
                <a:cxn ang="0">
                  <a:pos x="93" y="110"/>
                </a:cxn>
                <a:cxn ang="0">
                  <a:pos x="97" y="116"/>
                </a:cxn>
                <a:cxn ang="0">
                  <a:pos x="102" y="124"/>
                </a:cxn>
                <a:cxn ang="0">
                  <a:pos x="105" y="131"/>
                </a:cxn>
                <a:cxn ang="0">
                  <a:pos x="106" y="139"/>
                </a:cxn>
                <a:cxn ang="0">
                  <a:pos x="106" y="147"/>
                </a:cxn>
                <a:cxn ang="0">
                  <a:pos x="106" y="154"/>
                </a:cxn>
                <a:cxn ang="0">
                  <a:pos x="105" y="162"/>
                </a:cxn>
                <a:cxn ang="0">
                  <a:pos x="102" y="169"/>
                </a:cxn>
                <a:cxn ang="0">
                  <a:pos x="102" y="169"/>
                </a:cxn>
                <a:cxn ang="0">
                  <a:pos x="122" y="188"/>
                </a:cxn>
                <a:cxn ang="0">
                  <a:pos x="143" y="204"/>
                </a:cxn>
                <a:cxn ang="0">
                  <a:pos x="143" y="204"/>
                </a:cxn>
                <a:cxn ang="0">
                  <a:pos x="192" y="168"/>
                </a:cxn>
                <a:cxn ang="0">
                  <a:pos x="248" y="121"/>
                </a:cxn>
                <a:cxn ang="0">
                  <a:pos x="248" y="121"/>
                </a:cxn>
                <a:cxn ang="0">
                  <a:pos x="228" y="111"/>
                </a:cxn>
                <a:cxn ang="0">
                  <a:pos x="205" y="99"/>
                </a:cxn>
                <a:cxn ang="0">
                  <a:pos x="205" y="99"/>
                </a:cxn>
                <a:cxn ang="0">
                  <a:pos x="196" y="104"/>
                </a:cxn>
                <a:cxn ang="0">
                  <a:pos x="187" y="107"/>
                </a:cxn>
                <a:cxn ang="0">
                  <a:pos x="178" y="110"/>
                </a:cxn>
                <a:cxn ang="0">
                  <a:pos x="167" y="110"/>
                </a:cxn>
                <a:cxn ang="0">
                  <a:pos x="158" y="108"/>
                </a:cxn>
                <a:cxn ang="0">
                  <a:pos x="149" y="105"/>
                </a:cxn>
                <a:cxn ang="0">
                  <a:pos x="141" y="99"/>
                </a:cxn>
                <a:cxn ang="0">
                  <a:pos x="134" y="93"/>
                </a:cxn>
                <a:cxn ang="0">
                  <a:pos x="134" y="93"/>
                </a:cxn>
              </a:cxnLst>
              <a:rect l="0" t="0" r="r" b="b"/>
              <a:pathLst>
                <a:path w="248" h="204">
                  <a:moveTo>
                    <a:pt x="134" y="93"/>
                  </a:moveTo>
                  <a:lnTo>
                    <a:pt x="134" y="93"/>
                  </a:lnTo>
                  <a:lnTo>
                    <a:pt x="129" y="89"/>
                  </a:lnTo>
                  <a:lnTo>
                    <a:pt x="125" y="83"/>
                  </a:lnTo>
                  <a:lnTo>
                    <a:pt x="122" y="75"/>
                  </a:lnTo>
                  <a:lnTo>
                    <a:pt x="120" y="69"/>
                  </a:lnTo>
                  <a:lnTo>
                    <a:pt x="119" y="5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99" y="2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38" y="2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7" y="75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42" y="96"/>
                  </a:lnTo>
                  <a:lnTo>
                    <a:pt x="50" y="95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73" y="98"/>
                  </a:lnTo>
                  <a:lnTo>
                    <a:pt x="79" y="101"/>
                  </a:lnTo>
                  <a:lnTo>
                    <a:pt x="87" y="105"/>
                  </a:lnTo>
                  <a:lnTo>
                    <a:pt x="93" y="110"/>
                  </a:lnTo>
                  <a:lnTo>
                    <a:pt x="93" y="110"/>
                  </a:lnTo>
                  <a:lnTo>
                    <a:pt x="97" y="116"/>
                  </a:lnTo>
                  <a:lnTo>
                    <a:pt x="102" y="124"/>
                  </a:lnTo>
                  <a:lnTo>
                    <a:pt x="105" y="131"/>
                  </a:lnTo>
                  <a:lnTo>
                    <a:pt x="106" y="139"/>
                  </a:lnTo>
                  <a:lnTo>
                    <a:pt x="106" y="147"/>
                  </a:lnTo>
                  <a:lnTo>
                    <a:pt x="106" y="154"/>
                  </a:lnTo>
                  <a:lnTo>
                    <a:pt x="105" y="16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22" y="188"/>
                  </a:lnTo>
                  <a:lnTo>
                    <a:pt x="143" y="204"/>
                  </a:lnTo>
                  <a:lnTo>
                    <a:pt x="143" y="204"/>
                  </a:lnTo>
                  <a:lnTo>
                    <a:pt x="192" y="168"/>
                  </a:lnTo>
                  <a:lnTo>
                    <a:pt x="248" y="121"/>
                  </a:lnTo>
                  <a:lnTo>
                    <a:pt x="248" y="121"/>
                  </a:lnTo>
                  <a:lnTo>
                    <a:pt x="228" y="111"/>
                  </a:lnTo>
                  <a:lnTo>
                    <a:pt x="205" y="99"/>
                  </a:lnTo>
                  <a:lnTo>
                    <a:pt x="205" y="99"/>
                  </a:lnTo>
                  <a:lnTo>
                    <a:pt x="196" y="104"/>
                  </a:lnTo>
                  <a:lnTo>
                    <a:pt x="187" y="107"/>
                  </a:lnTo>
                  <a:lnTo>
                    <a:pt x="178" y="110"/>
                  </a:lnTo>
                  <a:lnTo>
                    <a:pt x="167" y="110"/>
                  </a:lnTo>
                  <a:lnTo>
                    <a:pt x="158" y="108"/>
                  </a:lnTo>
                  <a:lnTo>
                    <a:pt x="149" y="105"/>
                  </a:lnTo>
                  <a:lnTo>
                    <a:pt x="141" y="99"/>
                  </a:lnTo>
                  <a:lnTo>
                    <a:pt x="134" y="93"/>
                  </a:lnTo>
                  <a:lnTo>
                    <a:pt x="134" y="93"/>
                  </a:lnTo>
                  <a:close/>
                </a:path>
              </a:pathLst>
            </a:custGeom>
            <a:solidFill>
              <a:srgbClr val="FFF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1207"/>
            <p:cNvSpPr>
              <a:spLocks/>
            </p:cNvSpPr>
            <p:nvPr userDrawn="1"/>
          </p:nvSpPr>
          <p:spPr bwMode="auto">
            <a:xfrm>
              <a:off x="3529064" y="2334939"/>
              <a:ext cx="135857" cy="109216"/>
            </a:xfrm>
            <a:custGeom>
              <a:avLst/>
              <a:gdLst/>
              <a:ahLst/>
              <a:cxnLst>
                <a:cxn ang="0">
                  <a:pos x="15" y="52"/>
                </a:cxn>
                <a:cxn ang="0">
                  <a:pos x="15" y="52"/>
                </a:cxn>
                <a:cxn ang="0">
                  <a:pos x="22" y="58"/>
                </a:cxn>
                <a:cxn ang="0">
                  <a:pos x="30" y="64"/>
                </a:cxn>
                <a:cxn ang="0">
                  <a:pos x="39" y="67"/>
                </a:cxn>
                <a:cxn ang="0">
                  <a:pos x="48" y="69"/>
                </a:cxn>
                <a:cxn ang="0">
                  <a:pos x="59" y="69"/>
                </a:cxn>
                <a:cxn ang="0">
                  <a:pos x="68" y="66"/>
                </a:cxn>
                <a:cxn ang="0">
                  <a:pos x="77" y="63"/>
                </a:cxn>
                <a:cxn ang="0">
                  <a:pos x="86" y="58"/>
                </a:cxn>
                <a:cxn ang="0">
                  <a:pos x="86" y="58"/>
                </a:cxn>
                <a:cxn ang="0">
                  <a:pos x="67" y="46"/>
                </a:cxn>
                <a:cxn ang="0">
                  <a:pos x="45" y="32"/>
                </a:cxn>
                <a:cxn ang="0">
                  <a:pos x="24" y="17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14"/>
                </a:cxn>
                <a:cxn ang="0">
                  <a:pos x="1" y="28"/>
                </a:cxn>
                <a:cxn ang="0">
                  <a:pos x="3" y="34"/>
                </a:cxn>
                <a:cxn ang="0">
                  <a:pos x="6" y="42"/>
                </a:cxn>
                <a:cxn ang="0">
                  <a:pos x="10" y="48"/>
                </a:cxn>
                <a:cxn ang="0">
                  <a:pos x="15" y="52"/>
                </a:cxn>
                <a:cxn ang="0">
                  <a:pos x="15" y="52"/>
                </a:cxn>
              </a:cxnLst>
              <a:rect l="0" t="0" r="r" b="b"/>
              <a:pathLst>
                <a:path w="86" h="69">
                  <a:moveTo>
                    <a:pt x="15" y="52"/>
                  </a:moveTo>
                  <a:lnTo>
                    <a:pt x="15" y="52"/>
                  </a:lnTo>
                  <a:lnTo>
                    <a:pt x="22" y="58"/>
                  </a:lnTo>
                  <a:lnTo>
                    <a:pt x="30" y="64"/>
                  </a:lnTo>
                  <a:lnTo>
                    <a:pt x="39" y="67"/>
                  </a:lnTo>
                  <a:lnTo>
                    <a:pt x="48" y="69"/>
                  </a:lnTo>
                  <a:lnTo>
                    <a:pt x="59" y="69"/>
                  </a:lnTo>
                  <a:lnTo>
                    <a:pt x="68" y="66"/>
                  </a:lnTo>
                  <a:lnTo>
                    <a:pt x="77" y="63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67" y="46"/>
                  </a:lnTo>
                  <a:lnTo>
                    <a:pt x="45" y="32"/>
                  </a:lnTo>
                  <a:lnTo>
                    <a:pt x="24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4"/>
                  </a:lnTo>
                  <a:lnTo>
                    <a:pt x="1" y="28"/>
                  </a:lnTo>
                  <a:lnTo>
                    <a:pt x="3" y="34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5" y="52"/>
                  </a:lnTo>
                  <a:lnTo>
                    <a:pt x="15" y="52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1208"/>
            <p:cNvSpPr>
              <a:spLocks/>
            </p:cNvSpPr>
            <p:nvPr userDrawn="1"/>
          </p:nvSpPr>
          <p:spPr bwMode="auto">
            <a:xfrm>
              <a:off x="3396227" y="2421081"/>
              <a:ext cx="111704" cy="116907"/>
            </a:xfrm>
            <a:custGeom>
              <a:avLst/>
              <a:gdLst/>
              <a:ahLst/>
              <a:cxnLst>
                <a:cxn ang="0">
                  <a:pos x="58" y="15"/>
                </a:cxn>
                <a:cxn ang="0">
                  <a:pos x="58" y="15"/>
                </a:cxn>
                <a:cxn ang="0">
                  <a:pos x="52" y="10"/>
                </a:cxn>
                <a:cxn ang="0">
                  <a:pos x="44" y="6"/>
                </a:cxn>
                <a:cxn ang="0">
                  <a:pos x="38" y="3"/>
                </a:cxn>
                <a:cxn ang="0">
                  <a:pos x="30" y="1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2" y="39"/>
                </a:cxn>
                <a:cxn ang="0">
                  <a:pos x="49" y="58"/>
                </a:cxn>
                <a:cxn ang="0">
                  <a:pos x="67" y="74"/>
                </a:cxn>
                <a:cxn ang="0">
                  <a:pos x="67" y="74"/>
                </a:cxn>
                <a:cxn ang="0">
                  <a:pos x="70" y="67"/>
                </a:cxn>
                <a:cxn ang="0">
                  <a:pos x="71" y="59"/>
                </a:cxn>
                <a:cxn ang="0">
                  <a:pos x="71" y="52"/>
                </a:cxn>
                <a:cxn ang="0">
                  <a:pos x="71" y="44"/>
                </a:cxn>
                <a:cxn ang="0">
                  <a:pos x="70" y="36"/>
                </a:cxn>
                <a:cxn ang="0">
                  <a:pos x="67" y="29"/>
                </a:cxn>
                <a:cxn ang="0">
                  <a:pos x="62" y="21"/>
                </a:cxn>
                <a:cxn ang="0">
                  <a:pos x="58" y="15"/>
                </a:cxn>
                <a:cxn ang="0">
                  <a:pos x="58" y="15"/>
                </a:cxn>
              </a:cxnLst>
              <a:rect l="0" t="0" r="r" b="b"/>
              <a:pathLst>
                <a:path w="71" h="74">
                  <a:moveTo>
                    <a:pt x="58" y="15"/>
                  </a:moveTo>
                  <a:lnTo>
                    <a:pt x="58" y="15"/>
                  </a:lnTo>
                  <a:lnTo>
                    <a:pt x="52" y="10"/>
                  </a:lnTo>
                  <a:lnTo>
                    <a:pt x="44" y="6"/>
                  </a:lnTo>
                  <a:lnTo>
                    <a:pt x="38" y="3"/>
                  </a:lnTo>
                  <a:lnTo>
                    <a:pt x="30" y="1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32" y="39"/>
                  </a:lnTo>
                  <a:lnTo>
                    <a:pt x="49" y="58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1" y="59"/>
                  </a:lnTo>
                  <a:lnTo>
                    <a:pt x="71" y="52"/>
                  </a:lnTo>
                  <a:lnTo>
                    <a:pt x="71" y="44"/>
                  </a:lnTo>
                  <a:lnTo>
                    <a:pt x="70" y="36"/>
                  </a:lnTo>
                  <a:lnTo>
                    <a:pt x="67" y="29"/>
                  </a:lnTo>
                  <a:lnTo>
                    <a:pt x="62" y="21"/>
                  </a:lnTo>
                  <a:lnTo>
                    <a:pt x="58" y="15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1209"/>
            <p:cNvSpPr>
              <a:spLocks/>
            </p:cNvSpPr>
            <p:nvPr userDrawn="1"/>
          </p:nvSpPr>
          <p:spPr bwMode="auto">
            <a:xfrm>
              <a:off x="3566802" y="2462614"/>
              <a:ext cx="246052" cy="213816"/>
            </a:xfrm>
            <a:custGeom>
              <a:avLst/>
              <a:gdLst/>
              <a:ahLst/>
              <a:cxnLst>
                <a:cxn ang="0">
                  <a:pos x="155" y="19"/>
                </a:cxn>
                <a:cxn ang="0">
                  <a:pos x="155" y="19"/>
                </a:cxn>
                <a:cxn ang="0">
                  <a:pos x="142" y="15"/>
                </a:cxn>
                <a:cxn ang="0">
                  <a:pos x="126" y="9"/>
                </a:cxn>
                <a:cxn ang="0">
                  <a:pos x="105" y="0"/>
                </a:cxn>
                <a:cxn ang="0">
                  <a:pos x="105" y="0"/>
                </a:cxn>
                <a:cxn ang="0">
                  <a:pos x="49" y="47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37" y="109"/>
                </a:cxn>
                <a:cxn ang="0">
                  <a:pos x="76" y="135"/>
                </a:cxn>
                <a:cxn ang="0">
                  <a:pos x="155" y="19"/>
                </a:cxn>
              </a:cxnLst>
              <a:rect l="0" t="0" r="r" b="b"/>
              <a:pathLst>
                <a:path w="155" h="135">
                  <a:moveTo>
                    <a:pt x="155" y="19"/>
                  </a:moveTo>
                  <a:lnTo>
                    <a:pt x="155" y="19"/>
                  </a:lnTo>
                  <a:lnTo>
                    <a:pt x="142" y="15"/>
                  </a:lnTo>
                  <a:lnTo>
                    <a:pt x="126" y="9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49" y="4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37" y="109"/>
                  </a:lnTo>
                  <a:lnTo>
                    <a:pt x="76" y="135"/>
                  </a:lnTo>
                  <a:lnTo>
                    <a:pt x="155" y="19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1210"/>
            <p:cNvSpPr>
              <a:spLocks/>
            </p:cNvSpPr>
            <p:nvPr userDrawn="1"/>
          </p:nvSpPr>
          <p:spPr bwMode="auto">
            <a:xfrm>
              <a:off x="3270936" y="2158042"/>
              <a:ext cx="187180" cy="19228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0"/>
                </a:cxn>
                <a:cxn ang="0">
                  <a:pos x="27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9" y="83"/>
                </a:cxn>
                <a:cxn ang="0">
                  <a:pos x="44" y="122"/>
                </a:cxn>
                <a:cxn ang="0">
                  <a:pos x="44" y="122"/>
                </a:cxn>
                <a:cxn ang="0">
                  <a:pos x="82" y="97"/>
                </a:cxn>
                <a:cxn ang="0">
                  <a:pos x="118" y="71"/>
                </a:cxn>
                <a:cxn ang="0">
                  <a:pos x="118" y="71"/>
                </a:cxn>
                <a:cxn ang="0">
                  <a:pos x="88" y="38"/>
                </a:cxn>
                <a:cxn ang="0">
                  <a:pos x="73" y="19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118" h="122">
                  <a:moveTo>
                    <a:pt x="58" y="0"/>
                  </a:moveTo>
                  <a:lnTo>
                    <a:pt x="58" y="0"/>
                  </a:lnTo>
                  <a:lnTo>
                    <a:pt x="27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9" y="83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82" y="97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88" y="38"/>
                  </a:lnTo>
                  <a:lnTo>
                    <a:pt x="73" y="19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1211"/>
            <p:cNvSpPr>
              <a:spLocks/>
            </p:cNvSpPr>
            <p:nvPr userDrawn="1"/>
          </p:nvSpPr>
          <p:spPr bwMode="auto">
            <a:xfrm>
              <a:off x="3363017" y="1599658"/>
              <a:ext cx="620412" cy="670675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24" y="0"/>
                </a:cxn>
                <a:cxn ang="0">
                  <a:pos x="283" y="58"/>
                </a:cxn>
                <a:cxn ang="0">
                  <a:pos x="240" y="113"/>
                </a:cxn>
                <a:cxn ang="0">
                  <a:pos x="198" y="162"/>
                </a:cxn>
                <a:cxn ang="0">
                  <a:pos x="156" y="207"/>
                </a:cxn>
                <a:cxn ang="0">
                  <a:pos x="114" y="250"/>
                </a:cxn>
                <a:cxn ang="0">
                  <a:pos x="74" y="288"/>
                </a:cxn>
                <a:cxn ang="0">
                  <a:pos x="36" y="322"/>
                </a:cxn>
                <a:cxn ang="0">
                  <a:pos x="0" y="351"/>
                </a:cxn>
                <a:cxn ang="0">
                  <a:pos x="0" y="351"/>
                </a:cxn>
                <a:cxn ang="0">
                  <a:pos x="15" y="370"/>
                </a:cxn>
                <a:cxn ang="0">
                  <a:pos x="30" y="389"/>
                </a:cxn>
                <a:cxn ang="0">
                  <a:pos x="60" y="422"/>
                </a:cxn>
                <a:cxn ang="0">
                  <a:pos x="60" y="422"/>
                </a:cxn>
                <a:cxn ang="0">
                  <a:pos x="89" y="401"/>
                </a:cxn>
                <a:cxn ang="0">
                  <a:pos x="115" y="378"/>
                </a:cxn>
                <a:cxn ang="0">
                  <a:pos x="143" y="357"/>
                </a:cxn>
                <a:cxn ang="0">
                  <a:pos x="167" y="332"/>
                </a:cxn>
                <a:cxn ang="0">
                  <a:pos x="214" y="287"/>
                </a:cxn>
                <a:cxn ang="0">
                  <a:pos x="258" y="239"/>
                </a:cxn>
                <a:cxn ang="0">
                  <a:pos x="298" y="192"/>
                </a:cxn>
                <a:cxn ang="0">
                  <a:pos x="333" y="148"/>
                </a:cxn>
                <a:cxn ang="0">
                  <a:pos x="365" y="107"/>
                </a:cxn>
                <a:cxn ang="0">
                  <a:pos x="391" y="70"/>
                </a:cxn>
                <a:cxn ang="0">
                  <a:pos x="391" y="70"/>
                </a:cxn>
                <a:cxn ang="0">
                  <a:pos x="364" y="35"/>
                </a:cxn>
                <a:cxn ang="0">
                  <a:pos x="341" y="8"/>
                </a:cxn>
                <a:cxn ang="0">
                  <a:pos x="341" y="8"/>
                </a:cxn>
                <a:cxn ang="0">
                  <a:pos x="324" y="0"/>
                </a:cxn>
                <a:cxn ang="0">
                  <a:pos x="324" y="0"/>
                </a:cxn>
              </a:cxnLst>
              <a:rect l="0" t="0" r="r" b="b"/>
              <a:pathLst>
                <a:path w="391" h="422">
                  <a:moveTo>
                    <a:pt x="324" y="0"/>
                  </a:moveTo>
                  <a:lnTo>
                    <a:pt x="324" y="0"/>
                  </a:lnTo>
                  <a:lnTo>
                    <a:pt x="283" y="58"/>
                  </a:lnTo>
                  <a:lnTo>
                    <a:pt x="240" y="113"/>
                  </a:lnTo>
                  <a:lnTo>
                    <a:pt x="198" y="162"/>
                  </a:lnTo>
                  <a:lnTo>
                    <a:pt x="156" y="207"/>
                  </a:lnTo>
                  <a:lnTo>
                    <a:pt x="114" y="250"/>
                  </a:lnTo>
                  <a:lnTo>
                    <a:pt x="74" y="288"/>
                  </a:lnTo>
                  <a:lnTo>
                    <a:pt x="36" y="322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5" y="370"/>
                  </a:lnTo>
                  <a:lnTo>
                    <a:pt x="30" y="389"/>
                  </a:lnTo>
                  <a:lnTo>
                    <a:pt x="60" y="422"/>
                  </a:lnTo>
                  <a:lnTo>
                    <a:pt x="60" y="422"/>
                  </a:lnTo>
                  <a:lnTo>
                    <a:pt x="89" y="401"/>
                  </a:lnTo>
                  <a:lnTo>
                    <a:pt x="115" y="378"/>
                  </a:lnTo>
                  <a:lnTo>
                    <a:pt x="143" y="357"/>
                  </a:lnTo>
                  <a:lnTo>
                    <a:pt x="167" y="332"/>
                  </a:lnTo>
                  <a:lnTo>
                    <a:pt x="214" y="287"/>
                  </a:lnTo>
                  <a:lnTo>
                    <a:pt x="258" y="239"/>
                  </a:lnTo>
                  <a:lnTo>
                    <a:pt x="298" y="192"/>
                  </a:lnTo>
                  <a:lnTo>
                    <a:pt x="333" y="148"/>
                  </a:lnTo>
                  <a:lnTo>
                    <a:pt x="365" y="107"/>
                  </a:lnTo>
                  <a:lnTo>
                    <a:pt x="391" y="70"/>
                  </a:lnTo>
                  <a:lnTo>
                    <a:pt x="391" y="70"/>
                  </a:lnTo>
                  <a:lnTo>
                    <a:pt x="364" y="35"/>
                  </a:lnTo>
                  <a:lnTo>
                    <a:pt x="341" y="8"/>
                  </a:lnTo>
                  <a:lnTo>
                    <a:pt x="341" y="8"/>
                  </a:lnTo>
                  <a:lnTo>
                    <a:pt x="324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1212"/>
            <p:cNvSpPr>
              <a:spLocks/>
            </p:cNvSpPr>
            <p:nvPr userDrawn="1"/>
          </p:nvSpPr>
          <p:spPr bwMode="auto">
            <a:xfrm>
              <a:off x="3506421" y="2001141"/>
              <a:ext cx="710984" cy="715284"/>
            </a:xfrm>
            <a:custGeom>
              <a:avLst/>
              <a:gdLst/>
              <a:ahLst/>
              <a:cxnLst>
                <a:cxn ang="0">
                  <a:pos x="143" y="290"/>
                </a:cxn>
                <a:cxn ang="0">
                  <a:pos x="143" y="290"/>
                </a:cxn>
                <a:cxn ang="0">
                  <a:pos x="164" y="299"/>
                </a:cxn>
                <a:cxn ang="0">
                  <a:pos x="180" y="305"/>
                </a:cxn>
                <a:cxn ang="0">
                  <a:pos x="193" y="309"/>
                </a:cxn>
                <a:cxn ang="0">
                  <a:pos x="114" y="425"/>
                </a:cxn>
                <a:cxn ang="0">
                  <a:pos x="114" y="425"/>
                </a:cxn>
                <a:cxn ang="0">
                  <a:pos x="75" y="399"/>
                </a:cxn>
                <a:cxn ang="0">
                  <a:pos x="38" y="373"/>
                </a:cxn>
                <a:cxn ang="0">
                  <a:pos x="38" y="373"/>
                </a:cxn>
                <a:cxn ang="0">
                  <a:pos x="0" y="399"/>
                </a:cxn>
                <a:cxn ang="0">
                  <a:pos x="0" y="399"/>
                </a:cxn>
                <a:cxn ang="0">
                  <a:pos x="21" y="415"/>
                </a:cxn>
                <a:cxn ang="0">
                  <a:pos x="41" y="427"/>
                </a:cxn>
                <a:cxn ang="0">
                  <a:pos x="62" y="439"/>
                </a:cxn>
                <a:cxn ang="0">
                  <a:pos x="84" y="450"/>
                </a:cxn>
                <a:cxn ang="0">
                  <a:pos x="84" y="450"/>
                </a:cxn>
                <a:cxn ang="0">
                  <a:pos x="113" y="431"/>
                </a:cxn>
                <a:cxn ang="0">
                  <a:pos x="142" y="413"/>
                </a:cxn>
                <a:cxn ang="0">
                  <a:pos x="169" y="393"/>
                </a:cxn>
                <a:cxn ang="0">
                  <a:pos x="195" y="372"/>
                </a:cxn>
                <a:cxn ang="0">
                  <a:pos x="221" y="351"/>
                </a:cxn>
                <a:cxn ang="0">
                  <a:pos x="247" y="329"/>
                </a:cxn>
                <a:cxn ang="0">
                  <a:pos x="294" y="284"/>
                </a:cxn>
                <a:cxn ang="0">
                  <a:pos x="338" y="238"/>
                </a:cxn>
                <a:cxn ang="0">
                  <a:pos x="379" y="194"/>
                </a:cxn>
                <a:cxn ang="0">
                  <a:pos x="416" y="149"/>
                </a:cxn>
                <a:cxn ang="0">
                  <a:pos x="448" y="107"/>
                </a:cxn>
                <a:cxn ang="0">
                  <a:pos x="448" y="107"/>
                </a:cxn>
                <a:cxn ang="0">
                  <a:pos x="440" y="79"/>
                </a:cxn>
                <a:cxn ang="0">
                  <a:pos x="429" y="52"/>
                </a:cxn>
                <a:cxn ang="0">
                  <a:pos x="420" y="26"/>
                </a:cxn>
                <a:cxn ang="0">
                  <a:pos x="410" y="0"/>
                </a:cxn>
                <a:cxn ang="0">
                  <a:pos x="410" y="0"/>
                </a:cxn>
                <a:cxn ang="0">
                  <a:pos x="376" y="46"/>
                </a:cxn>
                <a:cxn ang="0">
                  <a:pos x="341" y="88"/>
                </a:cxn>
                <a:cxn ang="0">
                  <a:pos x="308" y="128"/>
                </a:cxn>
                <a:cxn ang="0">
                  <a:pos x="274" y="166"/>
                </a:cxn>
                <a:cxn ang="0">
                  <a:pos x="239" y="201"/>
                </a:cxn>
                <a:cxn ang="0">
                  <a:pos x="207" y="233"/>
                </a:cxn>
                <a:cxn ang="0">
                  <a:pos x="175" y="264"/>
                </a:cxn>
                <a:cxn ang="0">
                  <a:pos x="143" y="290"/>
                </a:cxn>
                <a:cxn ang="0">
                  <a:pos x="143" y="290"/>
                </a:cxn>
              </a:cxnLst>
              <a:rect l="0" t="0" r="r" b="b"/>
              <a:pathLst>
                <a:path w="448" h="450">
                  <a:moveTo>
                    <a:pt x="143" y="290"/>
                  </a:moveTo>
                  <a:lnTo>
                    <a:pt x="143" y="290"/>
                  </a:lnTo>
                  <a:lnTo>
                    <a:pt x="164" y="299"/>
                  </a:lnTo>
                  <a:lnTo>
                    <a:pt x="180" y="305"/>
                  </a:lnTo>
                  <a:lnTo>
                    <a:pt x="193" y="309"/>
                  </a:lnTo>
                  <a:lnTo>
                    <a:pt x="114" y="425"/>
                  </a:lnTo>
                  <a:lnTo>
                    <a:pt x="114" y="425"/>
                  </a:lnTo>
                  <a:lnTo>
                    <a:pt x="75" y="399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0" y="399"/>
                  </a:lnTo>
                  <a:lnTo>
                    <a:pt x="0" y="399"/>
                  </a:lnTo>
                  <a:lnTo>
                    <a:pt x="21" y="415"/>
                  </a:lnTo>
                  <a:lnTo>
                    <a:pt x="41" y="427"/>
                  </a:lnTo>
                  <a:lnTo>
                    <a:pt x="62" y="439"/>
                  </a:lnTo>
                  <a:lnTo>
                    <a:pt x="84" y="450"/>
                  </a:lnTo>
                  <a:lnTo>
                    <a:pt x="84" y="450"/>
                  </a:lnTo>
                  <a:lnTo>
                    <a:pt x="113" y="431"/>
                  </a:lnTo>
                  <a:lnTo>
                    <a:pt x="142" y="413"/>
                  </a:lnTo>
                  <a:lnTo>
                    <a:pt x="169" y="393"/>
                  </a:lnTo>
                  <a:lnTo>
                    <a:pt x="195" y="372"/>
                  </a:lnTo>
                  <a:lnTo>
                    <a:pt x="221" y="351"/>
                  </a:lnTo>
                  <a:lnTo>
                    <a:pt x="247" y="329"/>
                  </a:lnTo>
                  <a:lnTo>
                    <a:pt x="294" y="284"/>
                  </a:lnTo>
                  <a:lnTo>
                    <a:pt x="338" y="238"/>
                  </a:lnTo>
                  <a:lnTo>
                    <a:pt x="379" y="194"/>
                  </a:lnTo>
                  <a:lnTo>
                    <a:pt x="416" y="149"/>
                  </a:lnTo>
                  <a:lnTo>
                    <a:pt x="448" y="107"/>
                  </a:lnTo>
                  <a:lnTo>
                    <a:pt x="448" y="107"/>
                  </a:lnTo>
                  <a:lnTo>
                    <a:pt x="440" y="79"/>
                  </a:lnTo>
                  <a:lnTo>
                    <a:pt x="429" y="52"/>
                  </a:lnTo>
                  <a:lnTo>
                    <a:pt x="420" y="26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6" y="46"/>
                  </a:lnTo>
                  <a:lnTo>
                    <a:pt x="341" y="88"/>
                  </a:lnTo>
                  <a:lnTo>
                    <a:pt x="308" y="128"/>
                  </a:lnTo>
                  <a:lnTo>
                    <a:pt x="274" y="166"/>
                  </a:lnTo>
                  <a:lnTo>
                    <a:pt x="239" y="201"/>
                  </a:lnTo>
                  <a:lnTo>
                    <a:pt x="207" y="233"/>
                  </a:lnTo>
                  <a:lnTo>
                    <a:pt x="175" y="264"/>
                  </a:lnTo>
                  <a:lnTo>
                    <a:pt x="143" y="290"/>
                  </a:lnTo>
                  <a:lnTo>
                    <a:pt x="143" y="29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1213"/>
            <p:cNvSpPr>
              <a:spLocks/>
            </p:cNvSpPr>
            <p:nvPr userDrawn="1"/>
          </p:nvSpPr>
          <p:spPr bwMode="auto">
            <a:xfrm>
              <a:off x="4217405" y="2014984"/>
              <a:ext cx="173594" cy="610684"/>
            </a:xfrm>
            <a:custGeom>
              <a:avLst/>
              <a:gdLst/>
              <a:ahLst/>
              <a:cxnLst>
                <a:cxn ang="0">
                  <a:pos x="15" y="385"/>
                </a:cxn>
                <a:cxn ang="0">
                  <a:pos x="15" y="385"/>
                </a:cxn>
                <a:cxn ang="0">
                  <a:pos x="32" y="367"/>
                </a:cxn>
                <a:cxn ang="0">
                  <a:pos x="47" y="347"/>
                </a:cxn>
                <a:cxn ang="0">
                  <a:pos x="61" y="326"/>
                </a:cxn>
                <a:cxn ang="0">
                  <a:pos x="74" y="304"/>
                </a:cxn>
                <a:cxn ang="0">
                  <a:pos x="84" y="282"/>
                </a:cxn>
                <a:cxn ang="0">
                  <a:pos x="93" y="259"/>
                </a:cxn>
                <a:cxn ang="0">
                  <a:pos x="100" y="234"/>
                </a:cxn>
                <a:cxn ang="0">
                  <a:pos x="105" y="210"/>
                </a:cxn>
                <a:cxn ang="0">
                  <a:pos x="108" y="184"/>
                </a:cxn>
                <a:cxn ang="0">
                  <a:pos x="109" y="158"/>
                </a:cxn>
                <a:cxn ang="0">
                  <a:pos x="108" y="132"/>
                </a:cxn>
                <a:cxn ang="0">
                  <a:pos x="105" y="106"/>
                </a:cxn>
                <a:cxn ang="0">
                  <a:pos x="100" y="80"/>
                </a:cxn>
                <a:cxn ang="0">
                  <a:pos x="93" y="53"/>
                </a:cxn>
                <a:cxn ang="0">
                  <a:pos x="82" y="27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39" y="44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9" y="132"/>
                </a:cxn>
                <a:cxn ang="0">
                  <a:pos x="15" y="166"/>
                </a:cxn>
                <a:cxn ang="0">
                  <a:pos x="20" y="201"/>
                </a:cxn>
                <a:cxn ang="0">
                  <a:pos x="24" y="236"/>
                </a:cxn>
                <a:cxn ang="0">
                  <a:pos x="24" y="272"/>
                </a:cxn>
                <a:cxn ang="0">
                  <a:pos x="24" y="309"/>
                </a:cxn>
                <a:cxn ang="0">
                  <a:pos x="21" y="347"/>
                </a:cxn>
                <a:cxn ang="0">
                  <a:pos x="15" y="385"/>
                </a:cxn>
                <a:cxn ang="0">
                  <a:pos x="15" y="385"/>
                </a:cxn>
              </a:cxnLst>
              <a:rect l="0" t="0" r="r" b="b"/>
              <a:pathLst>
                <a:path w="109" h="385">
                  <a:moveTo>
                    <a:pt x="15" y="385"/>
                  </a:moveTo>
                  <a:lnTo>
                    <a:pt x="15" y="385"/>
                  </a:lnTo>
                  <a:lnTo>
                    <a:pt x="32" y="367"/>
                  </a:lnTo>
                  <a:lnTo>
                    <a:pt x="47" y="347"/>
                  </a:lnTo>
                  <a:lnTo>
                    <a:pt x="61" y="326"/>
                  </a:lnTo>
                  <a:lnTo>
                    <a:pt x="74" y="304"/>
                  </a:lnTo>
                  <a:lnTo>
                    <a:pt x="84" y="282"/>
                  </a:lnTo>
                  <a:lnTo>
                    <a:pt x="93" y="259"/>
                  </a:lnTo>
                  <a:lnTo>
                    <a:pt x="100" y="234"/>
                  </a:lnTo>
                  <a:lnTo>
                    <a:pt x="105" y="210"/>
                  </a:lnTo>
                  <a:lnTo>
                    <a:pt x="108" y="184"/>
                  </a:lnTo>
                  <a:lnTo>
                    <a:pt x="109" y="158"/>
                  </a:lnTo>
                  <a:lnTo>
                    <a:pt x="108" y="132"/>
                  </a:lnTo>
                  <a:lnTo>
                    <a:pt x="105" y="106"/>
                  </a:lnTo>
                  <a:lnTo>
                    <a:pt x="100" y="80"/>
                  </a:lnTo>
                  <a:lnTo>
                    <a:pt x="93" y="53"/>
                  </a:lnTo>
                  <a:lnTo>
                    <a:pt x="82" y="27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9" y="44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9" y="132"/>
                  </a:lnTo>
                  <a:lnTo>
                    <a:pt x="15" y="166"/>
                  </a:lnTo>
                  <a:lnTo>
                    <a:pt x="20" y="201"/>
                  </a:lnTo>
                  <a:lnTo>
                    <a:pt x="24" y="236"/>
                  </a:lnTo>
                  <a:lnTo>
                    <a:pt x="24" y="272"/>
                  </a:lnTo>
                  <a:lnTo>
                    <a:pt x="24" y="309"/>
                  </a:lnTo>
                  <a:lnTo>
                    <a:pt x="21" y="347"/>
                  </a:lnTo>
                  <a:lnTo>
                    <a:pt x="15" y="385"/>
                  </a:lnTo>
                  <a:lnTo>
                    <a:pt x="15" y="385"/>
                  </a:lnTo>
                  <a:close/>
                </a:path>
              </a:pathLst>
            </a:custGeom>
            <a:solidFill>
              <a:srgbClr val="0090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1214"/>
            <p:cNvSpPr>
              <a:spLocks/>
            </p:cNvSpPr>
            <p:nvPr userDrawn="1"/>
          </p:nvSpPr>
          <p:spPr bwMode="auto">
            <a:xfrm>
              <a:off x="4024186" y="1779633"/>
              <a:ext cx="83023" cy="119983"/>
            </a:xfrm>
            <a:custGeom>
              <a:avLst/>
              <a:gdLst/>
              <a:ahLst/>
              <a:cxnLst>
                <a:cxn ang="0">
                  <a:pos x="15" y="59"/>
                </a:cxn>
                <a:cxn ang="0">
                  <a:pos x="15" y="59"/>
                </a:cxn>
                <a:cxn ang="0">
                  <a:pos x="23" y="67"/>
                </a:cxn>
                <a:cxn ang="0">
                  <a:pos x="32" y="72"/>
                </a:cxn>
                <a:cxn ang="0">
                  <a:pos x="41" y="75"/>
                </a:cxn>
                <a:cxn ang="0">
                  <a:pos x="52" y="76"/>
                </a:cxn>
                <a:cxn ang="0">
                  <a:pos x="52" y="76"/>
                </a:cxn>
                <a:cxn ang="0">
                  <a:pos x="27" y="3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2"/>
                </a:cxn>
                <a:cxn ang="0">
                  <a:pos x="3" y="40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5" y="59"/>
                </a:cxn>
                <a:cxn ang="0">
                  <a:pos x="15" y="59"/>
                </a:cxn>
              </a:cxnLst>
              <a:rect l="0" t="0" r="r" b="b"/>
              <a:pathLst>
                <a:path w="52" h="76">
                  <a:moveTo>
                    <a:pt x="15" y="59"/>
                  </a:moveTo>
                  <a:lnTo>
                    <a:pt x="15" y="59"/>
                  </a:lnTo>
                  <a:lnTo>
                    <a:pt x="23" y="67"/>
                  </a:lnTo>
                  <a:lnTo>
                    <a:pt x="32" y="72"/>
                  </a:lnTo>
                  <a:lnTo>
                    <a:pt x="41" y="75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27" y="36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3" y="40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5" y="59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1215"/>
            <p:cNvSpPr>
              <a:spLocks/>
            </p:cNvSpPr>
            <p:nvPr userDrawn="1"/>
          </p:nvSpPr>
          <p:spPr bwMode="auto">
            <a:xfrm>
              <a:off x="3983429" y="1675032"/>
              <a:ext cx="101138" cy="104601"/>
            </a:xfrm>
            <a:custGeom>
              <a:avLst/>
              <a:gdLst/>
              <a:ahLst/>
              <a:cxnLst>
                <a:cxn ang="0">
                  <a:pos x="64" y="35"/>
                </a:cxn>
                <a:cxn ang="0">
                  <a:pos x="64" y="35"/>
                </a:cxn>
                <a:cxn ang="0">
                  <a:pos x="40" y="1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30" y="66"/>
                </a:cxn>
                <a:cxn ang="0">
                  <a:pos x="30" y="66"/>
                </a:cxn>
                <a:cxn ang="0">
                  <a:pos x="37" y="57"/>
                </a:cxn>
                <a:cxn ang="0">
                  <a:pos x="43" y="48"/>
                </a:cxn>
                <a:cxn ang="0">
                  <a:pos x="43" y="48"/>
                </a:cxn>
                <a:cxn ang="0">
                  <a:pos x="53" y="40"/>
                </a:cxn>
                <a:cxn ang="0">
                  <a:pos x="64" y="35"/>
                </a:cxn>
                <a:cxn ang="0">
                  <a:pos x="64" y="35"/>
                </a:cxn>
              </a:cxnLst>
              <a:rect l="0" t="0" r="r" b="b"/>
              <a:pathLst>
                <a:path w="64" h="66">
                  <a:moveTo>
                    <a:pt x="64" y="35"/>
                  </a:moveTo>
                  <a:lnTo>
                    <a:pt x="64" y="35"/>
                  </a:lnTo>
                  <a:lnTo>
                    <a:pt x="40" y="1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53" y="40"/>
                  </a:lnTo>
                  <a:lnTo>
                    <a:pt x="64" y="35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1216"/>
            <p:cNvSpPr>
              <a:spLocks/>
            </p:cNvSpPr>
            <p:nvPr userDrawn="1"/>
          </p:nvSpPr>
          <p:spPr bwMode="auto">
            <a:xfrm>
              <a:off x="4107209" y="1827318"/>
              <a:ext cx="131329" cy="173822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56" y="2"/>
                </a:cxn>
                <a:cxn ang="0">
                  <a:pos x="55" y="10"/>
                </a:cxn>
                <a:cxn ang="0">
                  <a:pos x="51" y="17"/>
                </a:cxn>
                <a:cxn ang="0">
                  <a:pos x="47" y="23"/>
                </a:cxn>
                <a:cxn ang="0">
                  <a:pos x="41" y="29"/>
                </a:cxn>
                <a:cxn ang="0">
                  <a:pos x="41" y="29"/>
                </a:cxn>
                <a:cxn ang="0">
                  <a:pos x="32" y="37"/>
                </a:cxn>
                <a:cxn ang="0">
                  <a:pos x="21" y="42"/>
                </a:cxn>
                <a:cxn ang="0">
                  <a:pos x="10" y="45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5" y="77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58" y="72"/>
                </a:cxn>
                <a:cxn ang="0">
                  <a:pos x="83" y="32"/>
                </a:cxn>
                <a:cxn ang="0">
                  <a:pos x="83" y="32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6" y="2"/>
                </a:cxn>
                <a:cxn ang="0">
                  <a:pos x="56" y="2"/>
                </a:cxn>
              </a:cxnLst>
              <a:rect l="0" t="0" r="r" b="b"/>
              <a:pathLst>
                <a:path w="83" h="110">
                  <a:moveTo>
                    <a:pt x="56" y="2"/>
                  </a:moveTo>
                  <a:lnTo>
                    <a:pt x="56" y="2"/>
                  </a:lnTo>
                  <a:lnTo>
                    <a:pt x="55" y="10"/>
                  </a:lnTo>
                  <a:lnTo>
                    <a:pt x="51" y="17"/>
                  </a:lnTo>
                  <a:lnTo>
                    <a:pt x="47" y="23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32" y="37"/>
                  </a:lnTo>
                  <a:lnTo>
                    <a:pt x="21" y="42"/>
                  </a:lnTo>
                  <a:lnTo>
                    <a:pt x="10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5" y="77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58" y="7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1217"/>
            <p:cNvSpPr>
              <a:spLocks/>
            </p:cNvSpPr>
            <p:nvPr userDrawn="1"/>
          </p:nvSpPr>
          <p:spPr bwMode="auto">
            <a:xfrm>
              <a:off x="4030225" y="1730409"/>
              <a:ext cx="166047" cy="169207"/>
            </a:xfrm>
            <a:custGeom>
              <a:avLst/>
              <a:gdLst/>
              <a:ahLst/>
              <a:cxnLst>
                <a:cxn ang="0">
                  <a:pos x="89" y="90"/>
                </a:cxn>
                <a:cxn ang="0">
                  <a:pos x="89" y="90"/>
                </a:cxn>
                <a:cxn ang="0">
                  <a:pos x="95" y="84"/>
                </a:cxn>
                <a:cxn ang="0">
                  <a:pos x="99" y="78"/>
                </a:cxn>
                <a:cxn ang="0">
                  <a:pos x="103" y="71"/>
                </a:cxn>
                <a:cxn ang="0">
                  <a:pos x="104" y="63"/>
                </a:cxn>
                <a:cxn ang="0">
                  <a:pos x="104" y="63"/>
                </a:cxn>
                <a:cxn ang="0">
                  <a:pos x="104" y="61"/>
                </a:cxn>
                <a:cxn ang="0">
                  <a:pos x="104" y="61"/>
                </a:cxn>
                <a:cxn ang="0">
                  <a:pos x="89" y="48"/>
                </a:cxn>
                <a:cxn ang="0">
                  <a:pos x="89" y="48"/>
                </a:cxn>
                <a:cxn ang="0">
                  <a:pos x="84" y="42"/>
                </a:cxn>
                <a:cxn ang="0">
                  <a:pos x="84" y="42"/>
                </a:cxn>
                <a:cxn ang="0">
                  <a:pos x="74" y="34"/>
                </a:cxn>
                <a:cxn ang="0">
                  <a:pos x="74" y="34"/>
                </a:cxn>
                <a:cxn ang="0">
                  <a:pos x="66" y="26"/>
                </a:cxn>
                <a:cxn ang="0">
                  <a:pos x="66" y="26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3" y="5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7" y="22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23" y="67"/>
                </a:cxn>
                <a:cxn ang="0">
                  <a:pos x="48" y="107"/>
                </a:cxn>
                <a:cxn ang="0">
                  <a:pos x="48" y="107"/>
                </a:cxn>
                <a:cxn ang="0">
                  <a:pos x="58" y="106"/>
                </a:cxn>
                <a:cxn ang="0">
                  <a:pos x="69" y="103"/>
                </a:cxn>
                <a:cxn ang="0">
                  <a:pos x="80" y="98"/>
                </a:cxn>
                <a:cxn ang="0">
                  <a:pos x="89" y="90"/>
                </a:cxn>
                <a:cxn ang="0">
                  <a:pos x="89" y="90"/>
                </a:cxn>
              </a:cxnLst>
              <a:rect l="0" t="0" r="r" b="b"/>
              <a:pathLst>
                <a:path w="104" h="107">
                  <a:moveTo>
                    <a:pt x="89" y="90"/>
                  </a:moveTo>
                  <a:lnTo>
                    <a:pt x="89" y="90"/>
                  </a:lnTo>
                  <a:lnTo>
                    <a:pt x="95" y="84"/>
                  </a:lnTo>
                  <a:lnTo>
                    <a:pt x="99" y="78"/>
                  </a:lnTo>
                  <a:lnTo>
                    <a:pt x="103" y="71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3" y="5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7" y="2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3" y="67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58" y="106"/>
                  </a:lnTo>
                  <a:lnTo>
                    <a:pt x="69" y="103"/>
                  </a:lnTo>
                  <a:lnTo>
                    <a:pt x="80" y="98"/>
                  </a:lnTo>
                  <a:lnTo>
                    <a:pt x="89" y="90"/>
                  </a:lnTo>
                  <a:lnTo>
                    <a:pt x="89" y="90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1218"/>
            <p:cNvSpPr>
              <a:spLocks/>
            </p:cNvSpPr>
            <p:nvPr userDrawn="1"/>
          </p:nvSpPr>
          <p:spPr bwMode="auto">
            <a:xfrm>
              <a:off x="4157024" y="1878081"/>
              <a:ext cx="172085" cy="293804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53" y="2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26" y="4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10" y="104"/>
                </a:cxn>
                <a:cxn ang="0">
                  <a:pos x="19" y="130"/>
                </a:cxn>
                <a:cxn ang="0">
                  <a:pos x="30" y="157"/>
                </a:cxn>
                <a:cxn ang="0">
                  <a:pos x="38" y="185"/>
                </a:cxn>
                <a:cxn ang="0">
                  <a:pos x="38" y="185"/>
                </a:cxn>
                <a:cxn ang="0">
                  <a:pos x="77" y="130"/>
                </a:cxn>
                <a:cxn ang="0">
                  <a:pos x="108" y="86"/>
                </a:cxn>
                <a:cxn ang="0">
                  <a:pos x="108" y="86"/>
                </a:cxn>
                <a:cxn ang="0">
                  <a:pos x="106" y="83"/>
                </a:cxn>
                <a:cxn ang="0">
                  <a:pos x="106" y="83"/>
                </a:cxn>
                <a:cxn ang="0">
                  <a:pos x="97" y="64"/>
                </a:cxn>
                <a:cxn ang="0">
                  <a:pos x="97" y="64"/>
                </a:cxn>
                <a:cxn ang="0">
                  <a:pos x="96" y="63"/>
                </a:cxn>
                <a:cxn ang="0">
                  <a:pos x="96" y="63"/>
                </a:cxn>
                <a:cxn ang="0">
                  <a:pos x="83" y="43"/>
                </a:cxn>
                <a:cxn ang="0">
                  <a:pos x="83" y="43"/>
                </a:cxn>
                <a:cxn ang="0">
                  <a:pos x="83" y="42"/>
                </a:cxn>
                <a:cxn ang="0">
                  <a:pos x="83" y="42"/>
                </a:cxn>
                <a:cxn ang="0">
                  <a:pos x="68" y="22"/>
                </a:cxn>
                <a:cxn ang="0">
                  <a:pos x="68" y="22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53" y="2"/>
                </a:cxn>
                <a:cxn ang="0">
                  <a:pos x="53" y="2"/>
                </a:cxn>
              </a:cxnLst>
              <a:rect l="0" t="0" r="r" b="b"/>
              <a:pathLst>
                <a:path w="108" h="185">
                  <a:moveTo>
                    <a:pt x="53" y="2"/>
                  </a:moveTo>
                  <a:lnTo>
                    <a:pt x="53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26" y="4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0" y="104"/>
                  </a:lnTo>
                  <a:lnTo>
                    <a:pt x="19" y="130"/>
                  </a:lnTo>
                  <a:lnTo>
                    <a:pt x="30" y="157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77" y="130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53" y="2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1219"/>
            <p:cNvSpPr>
              <a:spLocks/>
            </p:cNvSpPr>
            <p:nvPr userDrawn="1"/>
          </p:nvSpPr>
          <p:spPr bwMode="auto">
            <a:xfrm>
              <a:off x="3903425" y="1613503"/>
              <a:ext cx="102647" cy="98448"/>
            </a:xfrm>
            <a:custGeom>
              <a:avLst/>
              <a:gdLst/>
              <a:ahLst/>
              <a:cxnLst>
                <a:cxn ang="0">
                  <a:pos x="56" y="33"/>
                </a:cxn>
                <a:cxn ang="0">
                  <a:pos x="56" y="33"/>
                </a:cxn>
                <a:cxn ang="0">
                  <a:pos x="48" y="29"/>
                </a:cxn>
                <a:cxn ang="0">
                  <a:pos x="48" y="29"/>
                </a:cxn>
                <a:cxn ang="0">
                  <a:pos x="27" y="17"/>
                </a:cxn>
                <a:cxn ang="0">
                  <a:pos x="27" y="17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" y="27"/>
                </a:cxn>
                <a:cxn ang="0">
                  <a:pos x="50" y="62"/>
                </a:cxn>
                <a:cxn ang="0">
                  <a:pos x="50" y="62"/>
                </a:cxn>
                <a:cxn ang="0">
                  <a:pos x="65" y="39"/>
                </a:cxn>
                <a:cxn ang="0">
                  <a:pos x="65" y="39"/>
                </a:cxn>
                <a:cxn ang="0">
                  <a:pos x="56" y="33"/>
                </a:cxn>
                <a:cxn ang="0">
                  <a:pos x="56" y="33"/>
                </a:cxn>
              </a:cxnLst>
              <a:rect l="0" t="0" r="r" b="b"/>
              <a:pathLst>
                <a:path w="65" h="62">
                  <a:moveTo>
                    <a:pt x="56" y="33"/>
                  </a:moveTo>
                  <a:lnTo>
                    <a:pt x="56" y="33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27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56" y="33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3" name="组合 46"/>
          <p:cNvGrpSpPr>
            <a:grpSpLocks/>
          </p:cNvGrpSpPr>
          <p:nvPr userDrawn="1"/>
        </p:nvGrpSpPr>
        <p:grpSpPr bwMode="auto">
          <a:xfrm>
            <a:off x="7215188" y="571500"/>
            <a:ext cx="785812" cy="885825"/>
            <a:chOff x="5451449" y="214290"/>
            <a:chExt cx="1162050" cy="1376363"/>
          </a:xfrm>
        </p:grpSpPr>
        <p:sp>
          <p:nvSpPr>
            <p:cNvPr id="64" name="Freeform 1145"/>
            <p:cNvSpPr>
              <a:spLocks/>
            </p:cNvSpPr>
            <p:nvPr userDrawn="1"/>
          </p:nvSpPr>
          <p:spPr bwMode="auto">
            <a:xfrm>
              <a:off x="5451449" y="214290"/>
              <a:ext cx="1162050" cy="1373897"/>
            </a:xfrm>
            <a:custGeom>
              <a:avLst/>
              <a:gdLst/>
              <a:ahLst/>
              <a:cxnLst>
                <a:cxn ang="0">
                  <a:pos x="629" y="669"/>
                </a:cxn>
                <a:cxn ang="0">
                  <a:pos x="604" y="706"/>
                </a:cxn>
                <a:cxn ang="0">
                  <a:pos x="579" y="739"/>
                </a:cxn>
                <a:cxn ang="0">
                  <a:pos x="551" y="768"/>
                </a:cxn>
                <a:cxn ang="0">
                  <a:pos x="522" y="794"/>
                </a:cxn>
                <a:cxn ang="0">
                  <a:pos x="492" y="815"/>
                </a:cxn>
                <a:cxn ang="0">
                  <a:pos x="429" y="846"/>
                </a:cxn>
                <a:cxn ang="0">
                  <a:pos x="365" y="862"/>
                </a:cxn>
                <a:cxn ang="0">
                  <a:pos x="301" y="866"/>
                </a:cxn>
                <a:cxn ang="0">
                  <a:pos x="237" y="856"/>
                </a:cxn>
                <a:cxn ang="0">
                  <a:pos x="178" y="834"/>
                </a:cxn>
                <a:cxn ang="0">
                  <a:pos x="149" y="818"/>
                </a:cxn>
                <a:cxn ang="0">
                  <a:pos x="97" y="779"/>
                </a:cxn>
                <a:cxn ang="0">
                  <a:pos x="54" y="730"/>
                </a:cxn>
                <a:cxn ang="0">
                  <a:pos x="24" y="672"/>
                </a:cxn>
                <a:cxn ang="0">
                  <a:pos x="6" y="608"/>
                </a:cxn>
                <a:cxn ang="0">
                  <a:pos x="0" y="538"/>
                </a:cxn>
                <a:cxn ang="0">
                  <a:pos x="9" y="463"/>
                </a:cxn>
                <a:cxn ang="0">
                  <a:pos x="32" y="387"/>
                </a:cxn>
                <a:cxn ang="0">
                  <a:pos x="71" y="308"/>
                </a:cxn>
                <a:cxn ang="0">
                  <a:pos x="96" y="270"/>
                </a:cxn>
                <a:cxn ang="0">
                  <a:pos x="157" y="197"/>
                </a:cxn>
                <a:cxn ang="0">
                  <a:pos x="225" y="131"/>
                </a:cxn>
                <a:cxn ang="0">
                  <a:pos x="301" y="76"/>
                </a:cxn>
                <a:cxn ang="0">
                  <a:pos x="379" y="35"/>
                </a:cxn>
                <a:cxn ang="0">
                  <a:pos x="438" y="14"/>
                </a:cxn>
                <a:cxn ang="0">
                  <a:pos x="476" y="5"/>
                </a:cxn>
                <a:cxn ang="0">
                  <a:pos x="513" y="0"/>
                </a:cxn>
                <a:cxn ang="0">
                  <a:pos x="548" y="2"/>
                </a:cxn>
                <a:cxn ang="0">
                  <a:pos x="582" y="6"/>
                </a:cxn>
                <a:cxn ang="0">
                  <a:pos x="612" y="18"/>
                </a:cxn>
                <a:cxn ang="0">
                  <a:pos x="627" y="26"/>
                </a:cxn>
                <a:cxn ang="0">
                  <a:pos x="653" y="46"/>
                </a:cxn>
                <a:cxn ang="0">
                  <a:pos x="674" y="72"/>
                </a:cxn>
                <a:cxn ang="0">
                  <a:pos x="694" y="101"/>
                </a:cxn>
                <a:cxn ang="0">
                  <a:pos x="708" y="136"/>
                </a:cxn>
                <a:cxn ang="0">
                  <a:pos x="719" y="172"/>
                </a:cxn>
                <a:cxn ang="0">
                  <a:pos x="726" y="213"/>
                </a:cxn>
                <a:cxn ang="0">
                  <a:pos x="732" y="303"/>
                </a:cxn>
                <a:cxn ang="0">
                  <a:pos x="723" y="398"/>
                </a:cxn>
                <a:cxn ang="0">
                  <a:pos x="703" y="492"/>
                </a:cxn>
                <a:cxn ang="0">
                  <a:pos x="671" y="585"/>
                </a:cxn>
                <a:cxn ang="0">
                  <a:pos x="629" y="669"/>
                </a:cxn>
              </a:cxnLst>
              <a:rect l="0" t="0" r="r" b="b"/>
              <a:pathLst>
                <a:path w="732" h="866">
                  <a:moveTo>
                    <a:pt x="629" y="669"/>
                  </a:moveTo>
                  <a:lnTo>
                    <a:pt x="629" y="669"/>
                  </a:lnTo>
                  <a:lnTo>
                    <a:pt x="617" y="687"/>
                  </a:lnTo>
                  <a:lnTo>
                    <a:pt x="604" y="706"/>
                  </a:lnTo>
                  <a:lnTo>
                    <a:pt x="592" y="724"/>
                  </a:lnTo>
                  <a:lnTo>
                    <a:pt x="579" y="739"/>
                  </a:lnTo>
                  <a:lnTo>
                    <a:pt x="565" y="754"/>
                  </a:lnTo>
                  <a:lnTo>
                    <a:pt x="551" y="768"/>
                  </a:lnTo>
                  <a:lnTo>
                    <a:pt x="536" y="782"/>
                  </a:lnTo>
                  <a:lnTo>
                    <a:pt x="522" y="794"/>
                  </a:lnTo>
                  <a:lnTo>
                    <a:pt x="507" y="805"/>
                  </a:lnTo>
                  <a:lnTo>
                    <a:pt x="492" y="815"/>
                  </a:lnTo>
                  <a:lnTo>
                    <a:pt x="461" y="832"/>
                  </a:lnTo>
                  <a:lnTo>
                    <a:pt x="429" y="846"/>
                  </a:lnTo>
                  <a:lnTo>
                    <a:pt x="397" y="856"/>
                  </a:lnTo>
                  <a:lnTo>
                    <a:pt x="365" y="862"/>
                  </a:lnTo>
                  <a:lnTo>
                    <a:pt x="333" y="866"/>
                  </a:lnTo>
                  <a:lnTo>
                    <a:pt x="301" y="866"/>
                  </a:lnTo>
                  <a:lnTo>
                    <a:pt x="269" y="862"/>
                  </a:lnTo>
                  <a:lnTo>
                    <a:pt x="237" y="856"/>
                  </a:lnTo>
                  <a:lnTo>
                    <a:pt x="207" y="846"/>
                  </a:lnTo>
                  <a:lnTo>
                    <a:pt x="178" y="834"/>
                  </a:lnTo>
                  <a:lnTo>
                    <a:pt x="149" y="818"/>
                  </a:lnTo>
                  <a:lnTo>
                    <a:pt x="149" y="818"/>
                  </a:lnTo>
                  <a:lnTo>
                    <a:pt x="122" y="800"/>
                  </a:lnTo>
                  <a:lnTo>
                    <a:pt x="97" y="779"/>
                  </a:lnTo>
                  <a:lnTo>
                    <a:pt x="74" y="756"/>
                  </a:lnTo>
                  <a:lnTo>
                    <a:pt x="54" y="730"/>
                  </a:lnTo>
                  <a:lnTo>
                    <a:pt x="38" y="702"/>
                  </a:lnTo>
                  <a:lnTo>
                    <a:pt x="24" y="672"/>
                  </a:lnTo>
                  <a:lnTo>
                    <a:pt x="13" y="642"/>
                  </a:lnTo>
                  <a:lnTo>
                    <a:pt x="6" y="608"/>
                  </a:lnTo>
                  <a:lnTo>
                    <a:pt x="1" y="573"/>
                  </a:lnTo>
                  <a:lnTo>
                    <a:pt x="0" y="538"/>
                  </a:lnTo>
                  <a:lnTo>
                    <a:pt x="3" y="501"/>
                  </a:lnTo>
                  <a:lnTo>
                    <a:pt x="9" y="463"/>
                  </a:lnTo>
                  <a:lnTo>
                    <a:pt x="18" y="425"/>
                  </a:lnTo>
                  <a:lnTo>
                    <a:pt x="32" y="387"/>
                  </a:lnTo>
                  <a:lnTo>
                    <a:pt x="50" y="347"/>
                  </a:lnTo>
                  <a:lnTo>
                    <a:pt x="71" y="308"/>
                  </a:lnTo>
                  <a:lnTo>
                    <a:pt x="71" y="308"/>
                  </a:lnTo>
                  <a:lnTo>
                    <a:pt x="96" y="270"/>
                  </a:lnTo>
                  <a:lnTo>
                    <a:pt x="125" y="232"/>
                  </a:lnTo>
                  <a:lnTo>
                    <a:pt x="157" y="197"/>
                  </a:lnTo>
                  <a:lnTo>
                    <a:pt x="190" y="163"/>
                  </a:lnTo>
                  <a:lnTo>
                    <a:pt x="225" y="131"/>
                  </a:lnTo>
                  <a:lnTo>
                    <a:pt x="263" y="102"/>
                  </a:lnTo>
                  <a:lnTo>
                    <a:pt x="301" y="76"/>
                  </a:lnTo>
                  <a:lnTo>
                    <a:pt x="339" y="55"/>
                  </a:lnTo>
                  <a:lnTo>
                    <a:pt x="379" y="35"/>
                  </a:lnTo>
                  <a:lnTo>
                    <a:pt x="419" y="20"/>
                  </a:lnTo>
                  <a:lnTo>
                    <a:pt x="438" y="14"/>
                  </a:lnTo>
                  <a:lnTo>
                    <a:pt x="457" y="9"/>
                  </a:lnTo>
                  <a:lnTo>
                    <a:pt x="476" y="5"/>
                  </a:lnTo>
                  <a:lnTo>
                    <a:pt x="495" y="2"/>
                  </a:lnTo>
                  <a:lnTo>
                    <a:pt x="513" y="0"/>
                  </a:lnTo>
                  <a:lnTo>
                    <a:pt x="531" y="0"/>
                  </a:lnTo>
                  <a:lnTo>
                    <a:pt x="548" y="2"/>
                  </a:lnTo>
                  <a:lnTo>
                    <a:pt x="565" y="3"/>
                  </a:lnTo>
                  <a:lnTo>
                    <a:pt x="582" y="6"/>
                  </a:lnTo>
                  <a:lnTo>
                    <a:pt x="597" y="12"/>
                  </a:lnTo>
                  <a:lnTo>
                    <a:pt x="612" y="18"/>
                  </a:lnTo>
                  <a:lnTo>
                    <a:pt x="627" y="26"/>
                  </a:lnTo>
                  <a:lnTo>
                    <a:pt x="627" y="26"/>
                  </a:lnTo>
                  <a:lnTo>
                    <a:pt x="641" y="35"/>
                  </a:lnTo>
                  <a:lnTo>
                    <a:pt x="653" y="46"/>
                  </a:lnTo>
                  <a:lnTo>
                    <a:pt x="664" y="58"/>
                  </a:lnTo>
                  <a:lnTo>
                    <a:pt x="674" y="72"/>
                  </a:lnTo>
                  <a:lnTo>
                    <a:pt x="685" y="85"/>
                  </a:lnTo>
                  <a:lnTo>
                    <a:pt x="694" y="101"/>
                  </a:lnTo>
                  <a:lnTo>
                    <a:pt x="702" y="117"/>
                  </a:lnTo>
                  <a:lnTo>
                    <a:pt x="708" y="136"/>
                  </a:lnTo>
                  <a:lnTo>
                    <a:pt x="714" y="154"/>
                  </a:lnTo>
                  <a:lnTo>
                    <a:pt x="719" y="172"/>
                  </a:lnTo>
                  <a:lnTo>
                    <a:pt x="723" y="194"/>
                  </a:lnTo>
                  <a:lnTo>
                    <a:pt x="726" y="213"/>
                  </a:lnTo>
                  <a:lnTo>
                    <a:pt x="731" y="258"/>
                  </a:lnTo>
                  <a:lnTo>
                    <a:pt x="732" y="303"/>
                  </a:lnTo>
                  <a:lnTo>
                    <a:pt x="729" y="349"/>
                  </a:lnTo>
                  <a:lnTo>
                    <a:pt x="723" y="398"/>
                  </a:lnTo>
                  <a:lnTo>
                    <a:pt x="716" y="445"/>
                  </a:lnTo>
                  <a:lnTo>
                    <a:pt x="703" y="492"/>
                  </a:lnTo>
                  <a:lnTo>
                    <a:pt x="688" y="539"/>
                  </a:lnTo>
                  <a:lnTo>
                    <a:pt x="671" y="585"/>
                  </a:lnTo>
                  <a:lnTo>
                    <a:pt x="652" y="628"/>
                  </a:lnTo>
                  <a:lnTo>
                    <a:pt x="629" y="669"/>
                  </a:lnTo>
                  <a:lnTo>
                    <a:pt x="629" y="669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1146"/>
            <p:cNvSpPr>
              <a:spLocks/>
            </p:cNvSpPr>
            <p:nvPr userDrawn="1"/>
          </p:nvSpPr>
          <p:spPr bwMode="auto">
            <a:xfrm>
              <a:off x="6336485" y="229090"/>
              <a:ext cx="225367" cy="340391"/>
            </a:xfrm>
            <a:custGeom>
              <a:avLst/>
              <a:gdLst/>
              <a:ahLst/>
              <a:cxnLst>
                <a:cxn ang="0">
                  <a:pos x="61" y="75"/>
                </a:cxn>
                <a:cxn ang="0">
                  <a:pos x="61" y="7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70" y="113"/>
                </a:cxn>
                <a:cxn ang="0">
                  <a:pos x="70" y="113"/>
                </a:cxn>
                <a:cxn ang="0">
                  <a:pos x="82" y="163"/>
                </a:cxn>
                <a:cxn ang="0">
                  <a:pos x="98" y="215"/>
                </a:cxn>
                <a:cxn ang="0">
                  <a:pos x="98" y="215"/>
                </a:cxn>
                <a:cxn ang="0">
                  <a:pos x="116" y="110"/>
                </a:cxn>
                <a:cxn ang="0">
                  <a:pos x="116" y="110"/>
                </a:cxn>
                <a:cxn ang="0">
                  <a:pos x="142" y="102"/>
                </a:cxn>
                <a:cxn ang="0">
                  <a:pos x="142" y="102"/>
                </a:cxn>
                <a:cxn ang="0">
                  <a:pos x="130" y="79"/>
                </a:cxn>
                <a:cxn ang="0">
                  <a:pos x="116" y="60"/>
                </a:cxn>
                <a:cxn ang="0">
                  <a:pos x="101" y="41"/>
                </a:cxn>
                <a:cxn ang="0">
                  <a:pos x="84" y="26"/>
                </a:cxn>
                <a:cxn ang="0">
                  <a:pos x="84" y="26"/>
                </a:cxn>
                <a:cxn ang="0">
                  <a:pos x="78" y="46"/>
                </a:cxn>
                <a:cxn ang="0">
                  <a:pos x="78" y="4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1" y="75"/>
                </a:cxn>
                <a:cxn ang="0">
                  <a:pos x="61" y="75"/>
                </a:cxn>
              </a:cxnLst>
              <a:rect l="0" t="0" r="r" b="b"/>
              <a:pathLst>
                <a:path w="142" h="215">
                  <a:moveTo>
                    <a:pt x="61" y="75"/>
                  </a:moveTo>
                  <a:lnTo>
                    <a:pt x="61" y="75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82" y="163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30" y="79"/>
                  </a:lnTo>
                  <a:lnTo>
                    <a:pt x="116" y="60"/>
                  </a:lnTo>
                  <a:lnTo>
                    <a:pt x="101" y="41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1" y="75"/>
                  </a:lnTo>
                  <a:lnTo>
                    <a:pt x="61" y="75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1147"/>
            <p:cNvSpPr>
              <a:spLocks/>
            </p:cNvSpPr>
            <p:nvPr userDrawn="1"/>
          </p:nvSpPr>
          <p:spPr bwMode="auto">
            <a:xfrm>
              <a:off x="5946787" y="569480"/>
              <a:ext cx="504730" cy="577184"/>
            </a:xfrm>
            <a:custGeom>
              <a:avLst/>
              <a:gdLst/>
              <a:ahLst/>
              <a:cxnLst>
                <a:cxn ang="0">
                  <a:pos x="227" y="142"/>
                </a:cxn>
                <a:cxn ang="0">
                  <a:pos x="227" y="142"/>
                </a:cxn>
                <a:cxn ang="0">
                  <a:pos x="289" y="9"/>
                </a:cxn>
                <a:cxn ang="0">
                  <a:pos x="289" y="9"/>
                </a:cxn>
                <a:cxn ang="0">
                  <a:pos x="230" y="49"/>
                </a:cxn>
                <a:cxn ang="0">
                  <a:pos x="167" y="87"/>
                </a:cxn>
                <a:cxn ang="0">
                  <a:pos x="167" y="87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39" y="61"/>
                </a:cxn>
                <a:cxn ang="0">
                  <a:pos x="122" y="125"/>
                </a:cxn>
                <a:cxn ang="0">
                  <a:pos x="122" y="1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99" y="165"/>
                </a:cxn>
                <a:cxn ang="0">
                  <a:pos x="99" y="165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119" y="219"/>
                </a:cxn>
                <a:cxn ang="0">
                  <a:pos x="119" y="219"/>
                </a:cxn>
                <a:cxn ang="0">
                  <a:pos x="145" y="291"/>
                </a:cxn>
                <a:cxn ang="0">
                  <a:pos x="174" y="363"/>
                </a:cxn>
                <a:cxn ang="0">
                  <a:pos x="174" y="363"/>
                </a:cxn>
                <a:cxn ang="0">
                  <a:pos x="195" y="221"/>
                </a:cxn>
                <a:cxn ang="0">
                  <a:pos x="195" y="221"/>
                </a:cxn>
                <a:cxn ang="0">
                  <a:pos x="257" y="210"/>
                </a:cxn>
                <a:cxn ang="0">
                  <a:pos x="318" y="197"/>
                </a:cxn>
                <a:cxn ang="0">
                  <a:pos x="318" y="197"/>
                </a:cxn>
                <a:cxn ang="0">
                  <a:pos x="227" y="142"/>
                </a:cxn>
                <a:cxn ang="0">
                  <a:pos x="227" y="142"/>
                </a:cxn>
              </a:cxnLst>
              <a:rect l="0" t="0" r="r" b="b"/>
              <a:pathLst>
                <a:path w="318" h="363">
                  <a:moveTo>
                    <a:pt x="227" y="142"/>
                  </a:moveTo>
                  <a:lnTo>
                    <a:pt x="227" y="142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30" y="49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39" y="61"/>
                  </a:lnTo>
                  <a:lnTo>
                    <a:pt x="122" y="125"/>
                  </a:lnTo>
                  <a:lnTo>
                    <a:pt x="122" y="1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119" y="219"/>
                  </a:lnTo>
                  <a:lnTo>
                    <a:pt x="119" y="219"/>
                  </a:lnTo>
                  <a:lnTo>
                    <a:pt x="145" y="291"/>
                  </a:lnTo>
                  <a:lnTo>
                    <a:pt x="174" y="363"/>
                  </a:lnTo>
                  <a:lnTo>
                    <a:pt x="174" y="363"/>
                  </a:lnTo>
                  <a:lnTo>
                    <a:pt x="195" y="221"/>
                  </a:lnTo>
                  <a:lnTo>
                    <a:pt x="195" y="221"/>
                  </a:lnTo>
                  <a:lnTo>
                    <a:pt x="257" y="210"/>
                  </a:lnTo>
                  <a:lnTo>
                    <a:pt x="318" y="197"/>
                  </a:lnTo>
                  <a:lnTo>
                    <a:pt x="318" y="197"/>
                  </a:lnTo>
                  <a:lnTo>
                    <a:pt x="227" y="142"/>
                  </a:lnTo>
                  <a:lnTo>
                    <a:pt x="227" y="14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1148"/>
            <p:cNvSpPr>
              <a:spLocks/>
            </p:cNvSpPr>
            <p:nvPr userDrawn="1"/>
          </p:nvSpPr>
          <p:spPr bwMode="auto">
            <a:xfrm>
              <a:off x="6146332" y="317887"/>
              <a:ext cx="77469" cy="34532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50" y="1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50" y="10"/>
                </a:cxn>
                <a:cxn ang="0">
                  <a:pos x="50" y="10"/>
                </a:cxn>
              </a:cxnLst>
              <a:rect l="0" t="0" r="r" b="b"/>
              <a:pathLst>
                <a:path w="50" h="21">
                  <a:moveTo>
                    <a:pt x="50" y="10"/>
                  </a:moveTo>
                  <a:lnTo>
                    <a:pt x="50" y="1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50" y="10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1149"/>
            <p:cNvSpPr>
              <a:spLocks/>
            </p:cNvSpPr>
            <p:nvPr userDrawn="1"/>
          </p:nvSpPr>
          <p:spPr bwMode="auto">
            <a:xfrm>
              <a:off x="6010172" y="431351"/>
              <a:ext cx="39908" cy="83864"/>
            </a:xfrm>
            <a:custGeom>
              <a:avLst/>
              <a:gdLst/>
              <a:ahLst/>
              <a:cxnLst>
                <a:cxn ang="0">
                  <a:pos x="7" y="54"/>
                </a:cxn>
                <a:cxn ang="0">
                  <a:pos x="7" y="54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7" y="54"/>
                </a:cxn>
                <a:cxn ang="0">
                  <a:pos x="7" y="54"/>
                </a:cxn>
              </a:cxnLst>
              <a:rect l="0" t="0" r="r" b="b"/>
              <a:pathLst>
                <a:path w="25" h="54">
                  <a:moveTo>
                    <a:pt x="7" y="54"/>
                  </a:moveTo>
                  <a:lnTo>
                    <a:pt x="7" y="5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7" y="54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1150"/>
            <p:cNvSpPr>
              <a:spLocks/>
            </p:cNvSpPr>
            <p:nvPr userDrawn="1"/>
          </p:nvSpPr>
          <p:spPr bwMode="auto">
            <a:xfrm>
              <a:off x="5866969" y="231557"/>
              <a:ext cx="298143" cy="147996"/>
            </a:xfrm>
            <a:custGeom>
              <a:avLst/>
              <a:gdLst/>
              <a:ahLst/>
              <a:cxnLst>
                <a:cxn ang="0">
                  <a:pos x="164" y="32"/>
                </a:cxn>
                <a:cxn ang="0">
                  <a:pos x="164" y="32"/>
                </a:cxn>
                <a:cxn ang="0">
                  <a:pos x="187" y="0"/>
                </a:cxn>
                <a:cxn ang="0">
                  <a:pos x="187" y="0"/>
                </a:cxn>
                <a:cxn ang="0">
                  <a:pos x="164" y="6"/>
                </a:cxn>
                <a:cxn ang="0">
                  <a:pos x="141" y="15"/>
                </a:cxn>
                <a:cxn ang="0">
                  <a:pos x="117" y="24"/>
                </a:cxn>
                <a:cxn ang="0">
                  <a:pos x="94" y="35"/>
                </a:cxn>
                <a:cxn ang="0">
                  <a:pos x="70" y="48"/>
                </a:cxn>
                <a:cxn ang="0">
                  <a:pos x="45" y="62"/>
                </a:cxn>
                <a:cxn ang="0">
                  <a:pos x="23" y="76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74" y="85"/>
                </a:cxn>
                <a:cxn ang="0">
                  <a:pos x="74" y="85"/>
                </a:cxn>
                <a:cxn ang="0">
                  <a:pos x="76" y="93"/>
                </a:cxn>
                <a:cxn ang="0">
                  <a:pos x="76" y="93"/>
                </a:cxn>
                <a:cxn ang="0">
                  <a:pos x="103" y="77"/>
                </a:cxn>
                <a:cxn ang="0">
                  <a:pos x="129" y="64"/>
                </a:cxn>
                <a:cxn ang="0">
                  <a:pos x="155" y="51"/>
                </a:cxn>
                <a:cxn ang="0">
                  <a:pos x="179" y="41"/>
                </a:cxn>
                <a:cxn ang="0">
                  <a:pos x="179" y="41"/>
                </a:cxn>
                <a:cxn ang="0">
                  <a:pos x="164" y="32"/>
                </a:cxn>
                <a:cxn ang="0">
                  <a:pos x="164" y="32"/>
                </a:cxn>
              </a:cxnLst>
              <a:rect l="0" t="0" r="r" b="b"/>
              <a:pathLst>
                <a:path w="187" h="93">
                  <a:moveTo>
                    <a:pt x="164" y="32"/>
                  </a:moveTo>
                  <a:lnTo>
                    <a:pt x="164" y="32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64" y="6"/>
                  </a:lnTo>
                  <a:lnTo>
                    <a:pt x="141" y="15"/>
                  </a:lnTo>
                  <a:lnTo>
                    <a:pt x="117" y="24"/>
                  </a:lnTo>
                  <a:lnTo>
                    <a:pt x="94" y="35"/>
                  </a:lnTo>
                  <a:lnTo>
                    <a:pt x="70" y="48"/>
                  </a:lnTo>
                  <a:lnTo>
                    <a:pt x="45" y="62"/>
                  </a:lnTo>
                  <a:lnTo>
                    <a:pt x="23" y="76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93"/>
                  </a:lnTo>
                  <a:lnTo>
                    <a:pt x="76" y="93"/>
                  </a:lnTo>
                  <a:lnTo>
                    <a:pt x="103" y="77"/>
                  </a:lnTo>
                  <a:lnTo>
                    <a:pt x="129" y="64"/>
                  </a:lnTo>
                  <a:lnTo>
                    <a:pt x="155" y="51"/>
                  </a:lnTo>
                  <a:lnTo>
                    <a:pt x="179" y="41"/>
                  </a:lnTo>
                  <a:lnTo>
                    <a:pt x="179" y="41"/>
                  </a:lnTo>
                  <a:lnTo>
                    <a:pt x="164" y="32"/>
                  </a:lnTo>
                  <a:lnTo>
                    <a:pt x="164" y="3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1151"/>
            <p:cNvSpPr>
              <a:spLocks/>
            </p:cNvSpPr>
            <p:nvPr userDrawn="1"/>
          </p:nvSpPr>
          <p:spPr bwMode="auto">
            <a:xfrm>
              <a:off x="5477272" y="564547"/>
              <a:ext cx="279362" cy="439055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176" y="0"/>
                </a:cxn>
                <a:cxn ang="0">
                  <a:pos x="90" y="37"/>
                </a:cxn>
                <a:cxn ang="0">
                  <a:pos x="90" y="37"/>
                </a:cxn>
                <a:cxn ang="0">
                  <a:pos x="72" y="61"/>
                </a:cxn>
                <a:cxn ang="0">
                  <a:pos x="55" y="87"/>
                </a:cxn>
                <a:cxn ang="0">
                  <a:pos x="55" y="87"/>
                </a:cxn>
                <a:cxn ang="0">
                  <a:pos x="37" y="117"/>
                </a:cxn>
                <a:cxn ang="0">
                  <a:pos x="23" y="148"/>
                </a:cxn>
                <a:cxn ang="0">
                  <a:pos x="11" y="178"/>
                </a:cxn>
                <a:cxn ang="0">
                  <a:pos x="0" y="209"/>
                </a:cxn>
                <a:cxn ang="0">
                  <a:pos x="0" y="209"/>
                </a:cxn>
                <a:cxn ang="0">
                  <a:pos x="22" y="276"/>
                </a:cxn>
                <a:cxn ang="0">
                  <a:pos x="22" y="276"/>
                </a:cxn>
                <a:cxn ang="0">
                  <a:pos x="35" y="233"/>
                </a:cxn>
                <a:cxn ang="0">
                  <a:pos x="52" y="193"/>
                </a:cxn>
                <a:cxn ang="0">
                  <a:pos x="69" y="155"/>
                </a:cxn>
                <a:cxn ang="0">
                  <a:pos x="87" y="119"/>
                </a:cxn>
                <a:cxn ang="0">
                  <a:pos x="109" y="87"/>
                </a:cxn>
                <a:cxn ang="0">
                  <a:pos x="130" y="55"/>
                </a:cxn>
                <a:cxn ang="0">
                  <a:pos x="153" y="27"/>
                </a:cxn>
                <a:cxn ang="0">
                  <a:pos x="176" y="0"/>
                </a:cxn>
                <a:cxn ang="0">
                  <a:pos x="176" y="0"/>
                </a:cxn>
              </a:cxnLst>
              <a:rect l="0" t="0" r="r" b="b"/>
              <a:pathLst>
                <a:path w="176" h="276">
                  <a:moveTo>
                    <a:pt x="176" y="0"/>
                  </a:moveTo>
                  <a:lnTo>
                    <a:pt x="176" y="0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72" y="61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37" y="117"/>
                  </a:lnTo>
                  <a:lnTo>
                    <a:pt x="23" y="148"/>
                  </a:lnTo>
                  <a:lnTo>
                    <a:pt x="11" y="178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35" y="233"/>
                  </a:lnTo>
                  <a:lnTo>
                    <a:pt x="52" y="193"/>
                  </a:lnTo>
                  <a:lnTo>
                    <a:pt x="69" y="155"/>
                  </a:lnTo>
                  <a:lnTo>
                    <a:pt x="87" y="119"/>
                  </a:lnTo>
                  <a:lnTo>
                    <a:pt x="109" y="87"/>
                  </a:lnTo>
                  <a:lnTo>
                    <a:pt x="130" y="55"/>
                  </a:lnTo>
                  <a:lnTo>
                    <a:pt x="153" y="27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1152"/>
            <p:cNvSpPr>
              <a:spLocks/>
            </p:cNvSpPr>
            <p:nvPr userDrawn="1"/>
          </p:nvSpPr>
          <p:spPr bwMode="auto">
            <a:xfrm>
              <a:off x="6050080" y="352420"/>
              <a:ext cx="96251" cy="78931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9"/>
                </a:cxn>
                <a:cxn ang="0">
                  <a:pos x="29" y="2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60" h="49">
                  <a:moveTo>
                    <a:pt x="0" y="49"/>
                  </a:moveTo>
                  <a:lnTo>
                    <a:pt x="0" y="49"/>
                  </a:lnTo>
                  <a:lnTo>
                    <a:pt x="29" y="2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 1153"/>
            <p:cNvSpPr>
              <a:spLocks/>
            </p:cNvSpPr>
            <p:nvPr userDrawn="1"/>
          </p:nvSpPr>
          <p:spPr bwMode="auto">
            <a:xfrm>
              <a:off x="5674468" y="379553"/>
              <a:ext cx="335704" cy="42918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228"/>
                </a:cxn>
                <a:cxn ang="0">
                  <a:pos x="67" y="271"/>
                </a:cxn>
                <a:cxn ang="0">
                  <a:pos x="67" y="271"/>
                </a:cxn>
                <a:cxn ang="0">
                  <a:pos x="77" y="245"/>
                </a:cxn>
                <a:cxn ang="0">
                  <a:pos x="91" y="219"/>
                </a:cxn>
                <a:cxn ang="0">
                  <a:pos x="105" y="193"/>
                </a:cxn>
                <a:cxn ang="0">
                  <a:pos x="122" y="166"/>
                </a:cxn>
                <a:cxn ang="0">
                  <a:pos x="140" y="138"/>
                </a:cxn>
                <a:cxn ang="0">
                  <a:pos x="161" y="111"/>
                </a:cxn>
                <a:cxn ang="0">
                  <a:pos x="184" y="83"/>
                </a:cxn>
                <a:cxn ang="0">
                  <a:pos x="212" y="56"/>
                </a:cxn>
                <a:cxn ang="0">
                  <a:pos x="212" y="56"/>
                </a:cxn>
                <a:cxn ang="0">
                  <a:pos x="198" y="0"/>
                </a:cxn>
                <a:cxn ang="0">
                  <a:pos x="198" y="0"/>
                </a:cxn>
                <a:cxn ang="0">
                  <a:pos x="161" y="24"/>
                </a:cxn>
                <a:cxn ang="0">
                  <a:pos x="125" y="51"/>
                </a:cxn>
                <a:cxn ang="0">
                  <a:pos x="88" y="82"/>
                </a:cxn>
                <a:cxn ang="0">
                  <a:pos x="70" y="99"/>
                </a:cxn>
                <a:cxn ang="0">
                  <a:pos x="52" y="117"/>
                </a:cxn>
                <a:cxn ang="0">
                  <a:pos x="52" y="117"/>
                </a:cxn>
                <a:cxn ang="0">
                  <a:pos x="90" y="100"/>
                </a:cxn>
                <a:cxn ang="0">
                  <a:pos x="90" y="100"/>
                </a:cxn>
                <a:cxn ang="0">
                  <a:pos x="44" y="164"/>
                </a:cxn>
                <a:cxn ang="0">
                  <a:pos x="0" y="228"/>
                </a:cxn>
                <a:cxn ang="0">
                  <a:pos x="0" y="228"/>
                </a:cxn>
              </a:cxnLst>
              <a:rect l="0" t="0" r="r" b="b"/>
              <a:pathLst>
                <a:path w="212" h="271">
                  <a:moveTo>
                    <a:pt x="0" y="228"/>
                  </a:moveTo>
                  <a:lnTo>
                    <a:pt x="0" y="228"/>
                  </a:lnTo>
                  <a:lnTo>
                    <a:pt x="67" y="271"/>
                  </a:lnTo>
                  <a:lnTo>
                    <a:pt x="67" y="271"/>
                  </a:lnTo>
                  <a:lnTo>
                    <a:pt x="77" y="245"/>
                  </a:lnTo>
                  <a:lnTo>
                    <a:pt x="91" y="219"/>
                  </a:lnTo>
                  <a:lnTo>
                    <a:pt x="105" y="193"/>
                  </a:lnTo>
                  <a:lnTo>
                    <a:pt x="122" y="166"/>
                  </a:lnTo>
                  <a:lnTo>
                    <a:pt x="140" y="138"/>
                  </a:lnTo>
                  <a:lnTo>
                    <a:pt x="161" y="111"/>
                  </a:lnTo>
                  <a:lnTo>
                    <a:pt x="184" y="83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61" y="24"/>
                  </a:lnTo>
                  <a:lnTo>
                    <a:pt x="125" y="51"/>
                  </a:lnTo>
                  <a:lnTo>
                    <a:pt x="88" y="82"/>
                  </a:lnTo>
                  <a:lnTo>
                    <a:pt x="70" y="99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44" y="164"/>
                  </a:lnTo>
                  <a:lnTo>
                    <a:pt x="0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1154"/>
            <p:cNvSpPr>
              <a:spLocks/>
            </p:cNvSpPr>
            <p:nvPr userDrawn="1"/>
          </p:nvSpPr>
          <p:spPr bwMode="auto">
            <a:xfrm>
              <a:off x="5561784" y="855606"/>
              <a:ext cx="201892" cy="221994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99" y="140"/>
                </a:cxn>
                <a:cxn ang="0">
                  <a:pos x="99" y="140"/>
                </a:cxn>
                <a:cxn ang="0">
                  <a:pos x="99" y="129"/>
                </a:cxn>
                <a:cxn ang="0">
                  <a:pos x="102" y="100"/>
                </a:cxn>
                <a:cxn ang="0">
                  <a:pos x="105" y="81"/>
                </a:cxn>
                <a:cxn ang="0">
                  <a:pos x="111" y="56"/>
                </a:cxn>
                <a:cxn ang="0">
                  <a:pos x="117" y="3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76" y="4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0" y="105"/>
                </a:cxn>
                <a:cxn ang="0">
                  <a:pos x="0" y="105"/>
                </a:cxn>
              </a:cxnLst>
              <a:rect l="0" t="0" r="r" b="b"/>
              <a:pathLst>
                <a:path w="126" h="140">
                  <a:moveTo>
                    <a:pt x="0" y="105"/>
                  </a:moveTo>
                  <a:lnTo>
                    <a:pt x="99" y="140"/>
                  </a:lnTo>
                  <a:lnTo>
                    <a:pt x="99" y="140"/>
                  </a:lnTo>
                  <a:lnTo>
                    <a:pt x="99" y="129"/>
                  </a:lnTo>
                  <a:lnTo>
                    <a:pt x="102" y="100"/>
                  </a:lnTo>
                  <a:lnTo>
                    <a:pt x="105" y="81"/>
                  </a:lnTo>
                  <a:lnTo>
                    <a:pt x="111" y="56"/>
                  </a:lnTo>
                  <a:lnTo>
                    <a:pt x="117" y="3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76" y="4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1155"/>
            <p:cNvSpPr>
              <a:spLocks/>
            </p:cNvSpPr>
            <p:nvPr userDrawn="1"/>
          </p:nvSpPr>
          <p:spPr bwMode="auto">
            <a:xfrm>
              <a:off x="6151027" y="241423"/>
              <a:ext cx="178416" cy="76464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2" y="0"/>
                </a:cxn>
                <a:cxn ang="0">
                  <a:pos x="104" y="1"/>
                </a:cxn>
                <a:cxn ang="0">
                  <a:pos x="81" y="7"/>
                </a:cxn>
                <a:cxn ang="0">
                  <a:pos x="46" y="18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6" y="49"/>
                </a:cxn>
                <a:cxn ang="0">
                  <a:pos x="26" y="49"/>
                </a:cxn>
                <a:cxn ang="0">
                  <a:pos x="67" y="24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12" h="49">
                  <a:moveTo>
                    <a:pt x="112" y="0"/>
                  </a:moveTo>
                  <a:lnTo>
                    <a:pt x="112" y="0"/>
                  </a:lnTo>
                  <a:lnTo>
                    <a:pt x="104" y="1"/>
                  </a:lnTo>
                  <a:lnTo>
                    <a:pt x="81" y="7"/>
                  </a:lnTo>
                  <a:lnTo>
                    <a:pt x="46" y="1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67" y="24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1156"/>
            <p:cNvSpPr>
              <a:spLocks/>
            </p:cNvSpPr>
            <p:nvPr userDrawn="1"/>
          </p:nvSpPr>
          <p:spPr bwMode="auto">
            <a:xfrm>
              <a:off x="5989043" y="295689"/>
              <a:ext cx="204240" cy="172662"/>
            </a:xfrm>
            <a:custGeom>
              <a:avLst/>
              <a:gdLst/>
              <a:ahLst/>
              <a:cxnLst>
                <a:cxn ang="0">
                  <a:pos x="14" y="108"/>
                </a:cxn>
                <a:cxn ang="0">
                  <a:pos x="14" y="108"/>
                </a:cxn>
                <a:cxn ang="0">
                  <a:pos x="39" y="84"/>
                </a:cxn>
                <a:cxn ang="0">
                  <a:pos x="39" y="84"/>
                </a:cxn>
                <a:cxn ang="0">
                  <a:pos x="53" y="44"/>
                </a:cxn>
                <a:cxn ang="0">
                  <a:pos x="53" y="44"/>
                </a:cxn>
                <a:cxn ang="0">
                  <a:pos x="99" y="35"/>
                </a:cxn>
                <a:cxn ang="0">
                  <a:pos x="99" y="35"/>
                </a:cxn>
                <a:cxn ang="0">
                  <a:pos x="129" y="14"/>
                </a:cxn>
                <a:cxn ang="0">
                  <a:pos x="129" y="14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79" y="10"/>
                </a:cxn>
                <a:cxn ang="0">
                  <a:pos x="53" y="23"/>
                </a:cxn>
                <a:cxn ang="0">
                  <a:pos x="27" y="3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4" y="108"/>
                </a:cxn>
                <a:cxn ang="0">
                  <a:pos x="14" y="108"/>
                </a:cxn>
              </a:cxnLst>
              <a:rect l="0" t="0" r="r" b="b"/>
              <a:pathLst>
                <a:path w="129" h="108">
                  <a:moveTo>
                    <a:pt x="14" y="108"/>
                  </a:moveTo>
                  <a:lnTo>
                    <a:pt x="14" y="108"/>
                  </a:lnTo>
                  <a:lnTo>
                    <a:pt x="39" y="84"/>
                  </a:lnTo>
                  <a:lnTo>
                    <a:pt x="39" y="8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79" y="10"/>
                  </a:lnTo>
                  <a:lnTo>
                    <a:pt x="53" y="23"/>
                  </a:lnTo>
                  <a:lnTo>
                    <a:pt x="27" y="3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108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1157"/>
            <p:cNvSpPr>
              <a:spLocks/>
            </p:cNvSpPr>
            <p:nvPr userDrawn="1"/>
          </p:nvSpPr>
          <p:spPr bwMode="auto">
            <a:xfrm>
              <a:off x="5512486" y="537415"/>
              <a:ext cx="305185" cy="485919"/>
            </a:xfrm>
            <a:custGeom>
              <a:avLst/>
              <a:gdLst/>
              <a:ahLst/>
              <a:cxnLst>
                <a:cxn ang="0">
                  <a:pos x="56" y="207"/>
                </a:cxn>
                <a:cxn ang="0">
                  <a:pos x="56" y="207"/>
                </a:cxn>
                <a:cxn ang="0">
                  <a:pos x="108" y="204"/>
                </a:cxn>
                <a:cxn ang="0">
                  <a:pos x="158" y="200"/>
                </a:cxn>
                <a:cxn ang="0">
                  <a:pos x="158" y="200"/>
                </a:cxn>
                <a:cxn ang="0">
                  <a:pos x="169" y="171"/>
                </a:cxn>
                <a:cxn ang="0">
                  <a:pos x="169" y="171"/>
                </a:cxn>
                <a:cxn ang="0">
                  <a:pos x="102" y="128"/>
                </a:cxn>
                <a:cxn ang="0">
                  <a:pos x="102" y="128"/>
                </a:cxn>
                <a:cxn ang="0">
                  <a:pos x="146" y="64"/>
                </a:cxn>
                <a:cxn ang="0">
                  <a:pos x="192" y="0"/>
                </a:cxn>
                <a:cxn ang="0">
                  <a:pos x="192" y="0"/>
                </a:cxn>
                <a:cxn ang="0">
                  <a:pos x="154" y="17"/>
                </a:cxn>
                <a:cxn ang="0">
                  <a:pos x="154" y="17"/>
                </a:cxn>
                <a:cxn ang="0">
                  <a:pos x="131" y="44"/>
                </a:cxn>
                <a:cxn ang="0">
                  <a:pos x="108" y="72"/>
                </a:cxn>
                <a:cxn ang="0">
                  <a:pos x="87" y="104"/>
                </a:cxn>
                <a:cxn ang="0">
                  <a:pos x="65" y="136"/>
                </a:cxn>
                <a:cxn ang="0">
                  <a:pos x="47" y="172"/>
                </a:cxn>
                <a:cxn ang="0">
                  <a:pos x="30" y="210"/>
                </a:cxn>
                <a:cxn ang="0">
                  <a:pos x="13" y="250"/>
                </a:cxn>
                <a:cxn ang="0">
                  <a:pos x="0" y="293"/>
                </a:cxn>
                <a:cxn ang="0">
                  <a:pos x="0" y="293"/>
                </a:cxn>
                <a:cxn ang="0">
                  <a:pos x="0" y="294"/>
                </a:cxn>
                <a:cxn ang="0">
                  <a:pos x="32" y="305"/>
                </a:cxn>
                <a:cxn ang="0">
                  <a:pos x="32" y="305"/>
                </a:cxn>
                <a:cxn ang="0">
                  <a:pos x="56" y="207"/>
                </a:cxn>
                <a:cxn ang="0">
                  <a:pos x="56" y="207"/>
                </a:cxn>
              </a:cxnLst>
              <a:rect l="0" t="0" r="r" b="b"/>
              <a:pathLst>
                <a:path w="192" h="305">
                  <a:moveTo>
                    <a:pt x="56" y="207"/>
                  </a:moveTo>
                  <a:lnTo>
                    <a:pt x="56" y="207"/>
                  </a:lnTo>
                  <a:lnTo>
                    <a:pt x="108" y="204"/>
                  </a:lnTo>
                  <a:lnTo>
                    <a:pt x="158" y="200"/>
                  </a:lnTo>
                  <a:lnTo>
                    <a:pt x="158" y="200"/>
                  </a:lnTo>
                  <a:lnTo>
                    <a:pt x="169" y="171"/>
                  </a:lnTo>
                  <a:lnTo>
                    <a:pt x="169" y="171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146" y="64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31" y="44"/>
                  </a:lnTo>
                  <a:lnTo>
                    <a:pt x="108" y="72"/>
                  </a:lnTo>
                  <a:lnTo>
                    <a:pt x="87" y="104"/>
                  </a:lnTo>
                  <a:lnTo>
                    <a:pt x="65" y="136"/>
                  </a:lnTo>
                  <a:lnTo>
                    <a:pt x="47" y="172"/>
                  </a:lnTo>
                  <a:lnTo>
                    <a:pt x="30" y="210"/>
                  </a:lnTo>
                  <a:lnTo>
                    <a:pt x="13" y="250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94"/>
                  </a:lnTo>
                  <a:lnTo>
                    <a:pt x="32" y="305"/>
                  </a:lnTo>
                  <a:lnTo>
                    <a:pt x="32" y="305"/>
                  </a:lnTo>
                  <a:lnTo>
                    <a:pt x="56" y="207"/>
                  </a:lnTo>
                  <a:lnTo>
                    <a:pt x="56" y="207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1158"/>
            <p:cNvSpPr>
              <a:spLocks/>
            </p:cNvSpPr>
            <p:nvPr userDrawn="1"/>
          </p:nvSpPr>
          <p:spPr bwMode="auto">
            <a:xfrm>
              <a:off x="6409261" y="998669"/>
              <a:ext cx="89208" cy="764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4" y="48"/>
                </a:cxn>
                <a:cxn ang="0">
                  <a:pos x="44" y="48"/>
                </a:cxn>
                <a:cxn ang="0">
                  <a:pos x="56" y="35"/>
                </a:cxn>
                <a:cxn ang="0">
                  <a:pos x="56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" h="48">
                  <a:moveTo>
                    <a:pt x="0" y="0"/>
                  </a:moveTo>
                  <a:lnTo>
                    <a:pt x="0" y="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1159"/>
            <p:cNvSpPr>
              <a:spLocks/>
            </p:cNvSpPr>
            <p:nvPr userDrawn="1"/>
          </p:nvSpPr>
          <p:spPr bwMode="auto">
            <a:xfrm>
              <a:off x="5503096" y="1228064"/>
              <a:ext cx="258233" cy="283658"/>
            </a:xfrm>
            <a:custGeom>
              <a:avLst/>
              <a:gdLst/>
              <a:ahLst/>
              <a:cxnLst>
                <a:cxn ang="0">
                  <a:pos x="79" y="122"/>
                </a:cxn>
                <a:cxn ang="0">
                  <a:pos x="79" y="122"/>
                </a:cxn>
                <a:cxn ang="0">
                  <a:pos x="134" y="22"/>
                </a:cxn>
                <a:cxn ang="0">
                  <a:pos x="134" y="22"/>
                </a:cxn>
                <a:cxn ang="0">
                  <a:pos x="26" y="74"/>
                </a:cxn>
                <a:cxn ang="0">
                  <a:pos x="26" y="74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9" y="71"/>
                </a:cxn>
                <a:cxn ang="0">
                  <a:pos x="21" y="89"/>
                </a:cxn>
                <a:cxn ang="0">
                  <a:pos x="33" y="107"/>
                </a:cxn>
                <a:cxn ang="0">
                  <a:pos x="47" y="122"/>
                </a:cxn>
                <a:cxn ang="0">
                  <a:pos x="62" y="139"/>
                </a:cxn>
                <a:cxn ang="0">
                  <a:pos x="77" y="153"/>
                </a:cxn>
                <a:cxn ang="0">
                  <a:pos x="94" y="167"/>
                </a:cxn>
                <a:cxn ang="0">
                  <a:pos x="112" y="179"/>
                </a:cxn>
                <a:cxn ang="0">
                  <a:pos x="112" y="179"/>
                </a:cxn>
                <a:cxn ang="0">
                  <a:pos x="163" y="173"/>
                </a:cxn>
                <a:cxn ang="0">
                  <a:pos x="163" y="173"/>
                </a:cxn>
                <a:cxn ang="0">
                  <a:pos x="79" y="122"/>
                </a:cxn>
                <a:cxn ang="0">
                  <a:pos x="79" y="122"/>
                </a:cxn>
              </a:cxnLst>
              <a:rect l="0" t="0" r="r" b="b"/>
              <a:pathLst>
                <a:path w="163" h="179">
                  <a:moveTo>
                    <a:pt x="79" y="122"/>
                  </a:moveTo>
                  <a:lnTo>
                    <a:pt x="79" y="1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71"/>
                  </a:lnTo>
                  <a:lnTo>
                    <a:pt x="21" y="89"/>
                  </a:lnTo>
                  <a:lnTo>
                    <a:pt x="33" y="107"/>
                  </a:lnTo>
                  <a:lnTo>
                    <a:pt x="47" y="122"/>
                  </a:lnTo>
                  <a:lnTo>
                    <a:pt x="62" y="139"/>
                  </a:lnTo>
                  <a:lnTo>
                    <a:pt x="77" y="153"/>
                  </a:lnTo>
                  <a:lnTo>
                    <a:pt x="94" y="167"/>
                  </a:lnTo>
                  <a:lnTo>
                    <a:pt x="112" y="179"/>
                  </a:lnTo>
                  <a:lnTo>
                    <a:pt x="112" y="179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79" y="122"/>
                  </a:lnTo>
                  <a:lnTo>
                    <a:pt x="79" y="12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1160"/>
            <p:cNvSpPr>
              <a:spLocks/>
            </p:cNvSpPr>
            <p:nvPr userDrawn="1"/>
          </p:nvSpPr>
          <p:spPr bwMode="auto">
            <a:xfrm>
              <a:off x="6038343" y="1215730"/>
              <a:ext cx="230063" cy="214595"/>
            </a:xfrm>
            <a:custGeom>
              <a:avLst/>
              <a:gdLst/>
              <a:ahLst/>
              <a:cxnLst>
                <a:cxn ang="0">
                  <a:pos x="50" y="99"/>
                </a:cxn>
                <a:cxn ang="0">
                  <a:pos x="50" y="99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39" y="116"/>
                </a:cxn>
                <a:cxn ang="0">
                  <a:pos x="77" y="93"/>
                </a:cxn>
                <a:cxn ang="0">
                  <a:pos x="113" y="68"/>
                </a:cxn>
                <a:cxn ang="0">
                  <a:pos x="145" y="43"/>
                </a:cxn>
                <a:cxn ang="0">
                  <a:pos x="145" y="43"/>
                </a:cxn>
                <a:cxn ang="0">
                  <a:pos x="50" y="99"/>
                </a:cxn>
                <a:cxn ang="0">
                  <a:pos x="50" y="99"/>
                </a:cxn>
              </a:cxnLst>
              <a:rect l="0" t="0" r="r" b="b"/>
              <a:pathLst>
                <a:path w="145" h="135">
                  <a:moveTo>
                    <a:pt x="50" y="99"/>
                  </a:moveTo>
                  <a:lnTo>
                    <a:pt x="50" y="99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9" y="116"/>
                  </a:lnTo>
                  <a:lnTo>
                    <a:pt x="77" y="93"/>
                  </a:lnTo>
                  <a:lnTo>
                    <a:pt x="113" y="68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50" y="99"/>
                  </a:lnTo>
                  <a:lnTo>
                    <a:pt x="50" y="99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1161"/>
            <p:cNvSpPr>
              <a:spLocks/>
            </p:cNvSpPr>
            <p:nvPr userDrawn="1"/>
          </p:nvSpPr>
          <p:spPr bwMode="auto">
            <a:xfrm>
              <a:off x="5789500" y="1294661"/>
              <a:ext cx="239453" cy="1726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2" y="53"/>
                </a:cxn>
                <a:cxn ang="0">
                  <a:pos x="103" y="108"/>
                </a:cxn>
                <a:cxn ang="0">
                  <a:pos x="103" y="108"/>
                </a:cxn>
                <a:cxn ang="0">
                  <a:pos x="128" y="98"/>
                </a:cxn>
                <a:cxn ang="0">
                  <a:pos x="151" y="89"/>
                </a:cxn>
                <a:cxn ang="0">
                  <a:pos x="151" y="89"/>
                </a:cxn>
                <a:cxn ang="0">
                  <a:pos x="75" y="4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1" h="108">
                  <a:moveTo>
                    <a:pt x="0" y="0"/>
                  </a:moveTo>
                  <a:lnTo>
                    <a:pt x="0" y="0"/>
                  </a:lnTo>
                  <a:lnTo>
                    <a:pt x="52" y="53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28" y="98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75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 1162"/>
            <p:cNvSpPr>
              <a:spLocks/>
            </p:cNvSpPr>
            <p:nvPr userDrawn="1"/>
          </p:nvSpPr>
          <p:spPr bwMode="auto">
            <a:xfrm>
              <a:off x="6498468" y="937005"/>
              <a:ext cx="82164" cy="140595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31" y="3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26" y="88"/>
                </a:cxn>
                <a:cxn ang="0">
                  <a:pos x="26" y="88"/>
                </a:cxn>
                <a:cxn ang="0">
                  <a:pos x="41" y="44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88">
                  <a:moveTo>
                    <a:pt x="52" y="0"/>
                  </a:moveTo>
                  <a:lnTo>
                    <a:pt x="52" y="0"/>
                  </a:lnTo>
                  <a:lnTo>
                    <a:pt x="31" y="3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41" y="44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 1163"/>
            <p:cNvSpPr>
              <a:spLocks/>
            </p:cNvSpPr>
            <p:nvPr userDrawn="1"/>
          </p:nvSpPr>
          <p:spPr bwMode="auto">
            <a:xfrm>
              <a:off x="6242582" y="1075134"/>
              <a:ext cx="281709" cy="421788"/>
            </a:xfrm>
            <a:custGeom>
              <a:avLst/>
              <a:gdLst/>
              <a:ahLst/>
              <a:cxnLst>
                <a:cxn ang="0">
                  <a:pos x="0" y="247"/>
                </a:cxn>
                <a:cxn ang="0">
                  <a:pos x="0" y="247"/>
                </a:cxn>
                <a:cxn ang="0">
                  <a:pos x="17" y="256"/>
                </a:cxn>
                <a:cxn ang="0">
                  <a:pos x="17" y="256"/>
                </a:cxn>
                <a:cxn ang="0">
                  <a:pos x="3" y="266"/>
                </a:cxn>
                <a:cxn ang="0">
                  <a:pos x="3" y="266"/>
                </a:cxn>
                <a:cxn ang="0">
                  <a:pos x="20" y="253"/>
                </a:cxn>
                <a:cxn ang="0">
                  <a:pos x="37" y="240"/>
                </a:cxn>
                <a:cxn ang="0">
                  <a:pos x="54" y="223"/>
                </a:cxn>
                <a:cxn ang="0">
                  <a:pos x="70" y="206"/>
                </a:cxn>
                <a:cxn ang="0">
                  <a:pos x="86" y="188"/>
                </a:cxn>
                <a:cxn ang="0">
                  <a:pos x="101" y="168"/>
                </a:cxn>
                <a:cxn ang="0">
                  <a:pos x="116" y="148"/>
                </a:cxn>
                <a:cxn ang="0">
                  <a:pos x="130" y="125"/>
                </a:cxn>
                <a:cxn ang="0">
                  <a:pos x="130" y="125"/>
                </a:cxn>
                <a:cxn ang="0">
                  <a:pos x="143" y="103"/>
                </a:cxn>
                <a:cxn ang="0">
                  <a:pos x="156" y="80"/>
                </a:cxn>
                <a:cxn ang="0">
                  <a:pos x="166" y="55"/>
                </a:cxn>
                <a:cxn ang="0">
                  <a:pos x="177" y="29"/>
                </a:cxn>
                <a:cxn ang="0">
                  <a:pos x="177" y="29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21" y="32"/>
                </a:cxn>
                <a:cxn ang="0">
                  <a:pos x="90" y="66"/>
                </a:cxn>
                <a:cxn ang="0">
                  <a:pos x="55" y="100"/>
                </a:cxn>
                <a:cxn ang="0">
                  <a:pos x="16" y="132"/>
                </a:cxn>
                <a:cxn ang="0">
                  <a:pos x="16" y="132"/>
                </a:cxn>
                <a:cxn ang="0">
                  <a:pos x="63" y="104"/>
                </a:cxn>
                <a:cxn ang="0">
                  <a:pos x="63" y="104"/>
                </a:cxn>
                <a:cxn ang="0">
                  <a:pos x="32" y="176"/>
                </a:cxn>
                <a:cxn ang="0">
                  <a:pos x="0" y="247"/>
                </a:cxn>
                <a:cxn ang="0">
                  <a:pos x="0" y="247"/>
                </a:cxn>
              </a:cxnLst>
              <a:rect l="0" t="0" r="r" b="b"/>
              <a:pathLst>
                <a:path w="177" h="266">
                  <a:moveTo>
                    <a:pt x="0" y="247"/>
                  </a:moveTo>
                  <a:lnTo>
                    <a:pt x="0" y="247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3" y="266"/>
                  </a:lnTo>
                  <a:lnTo>
                    <a:pt x="3" y="266"/>
                  </a:lnTo>
                  <a:lnTo>
                    <a:pt x="20" y="253"/>
                  </a:lnTo>
                  <a:lnTo>
                    <a:pt x="37" y="240"/>
                  </a:lnTo>
                  <a:lnTo>
                    <a:pt x="54" y="223"/>
                  </a:lnTo>
                  <a:lnTo>
                    <a:pt x="70" y="206"/>
                  </a:lnTo>
                  <a:lnTo>
                    <a:pt x="86" y="188"/>
                  </a:lnTo>
                  <a:lnTo>
                    <a:pt x="101" y="168"/>
                  </a:lnTo>
                  <a:lnTo>
                    <a:pt x="116" y="148"/>
                  </a:lnTo>
                  <a:lnTo>
                    <a:pt x="130" y="125"/>
                  </a:lnTo>
                  <a:lnTo>
                    <a:pt x="130" y="125"/>
                  </a:lnTo>
                  <a:lnTo>
                    <a:pt x="143" y="103"/>
                  </a:lnTo>
                  <a:lnTo>
                    <a:pt x="156" y="80"/>
                  </a:lnTo>
                  <a:lnTo>
                    <a:pt x="166" y="55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21" y="32"/>
                  </a:lnTo>
                  <a:lnTo>
                    <a:pt x="90" y="66"/>
                  </a:lnTo>
                  <a:lnTo>
                    <a:pt x="55" y="100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32" y="176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1164"/>
            <p:cNvSpPr>
              <a:spLocks/>
            </p:cNvSpPr>
            <p:nvPr userDrawn="1"/>
          </p:nvSpPr>
          <p:spPr bwMode="auto">
            <a:xfrm>
              <a:off x="5702639" y="1467323"/>
              <a:ext cx="309880" cy="123330"/>
            </a:xfrm>
            <a:custGeom>
              <a:avLst/>
              <a:gdLst/>
              <a:ahLst/>
              <a:cxnLst>
                <a:cxn ang="0">
                  <a:pos x="186" y="26"/>
                </a:cxn>
                <a:cxn ang="0">
                  <a:pos x="186" y="26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22" y="13"/>
                </a:cxn>
                <a:cxn ang="0">
                  <a:pos x="82" y="23"/>
                </a:cxn>
                <a:cxn ang="0">
                  <a:pos x="41" y="31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3" y="46"/>
                </a:cxn>
                <a:cxn ang="0">
                  <a:pos x="46" y="57"/>
                </a:cxn>
                <a:cxn ang="0">
                  <a:pos x="70" y="64"/>
                </a:cxn>
                <a:cxn ang="0">
                  <a:pos x="95" y="70"/>
                </a:cxn>
                <a:cxn ang="0">
                  <a:pos x="119" y="75"/>
                </a:cxn>
                <a:cxn ang="0">
                  <a:pos x="145" y="78"/>
                </a:cxn>
                <a:cxn ang="0">
                  <a:pos x="169" y="78"/>
                </a:cxn>
                <a:cxn ang="0">
                  <a:pos x="195" y="75"/>
                </a:cxn>
                <a:cxn ang="0">
                  <a:pos x="195" y="75"/>
                </a:cxn>
                <a:cxn ang="0">
                  <a:pos x="177" y="77"/>
                </a:cxn>
                <a:cxn ang="0">
                  <a:pos x="157" y="78"/>
                </a:cxn>
                <a:cxn ang="0">
                  <a:pos x="139" y="77"/>
                </a:cxn>
                <a:cxn ang="0">
                  <a:pos x="120" y="75"/>
                </a:cxn>
                <a:cxn ang="0">
                  <a:pos x="120" y="75"/>
                </a:cxn>
                <a:cxn ang="0">
                  <a:pos x="186" y="26"/>
                </a:cxn>
                <a:cxn ang="0">
                  <a:pos x="186" y="26"/>
                </a:cxn>
              </a:cxnLst>
              <a:rect l="0" t="0" r="r" b="b"/>
              <a:pathLst>
                <a:path w="195" h="78">
                  <a:moveTo>
                    <a:pt x="186" y="26"/>
                  </a:moveTo>
                  <a:lnTo>
                    <a:pt x="186" y="2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22" y="13"/>
                  </a:lnTo>
                  <a:lnTo>
                    <a:pt x="82" y="23"/>
                  </a:lnTo>
                  <a:lnTo>
                    <a:pt x="41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3" y="46"/>
                  </a:lnTo>
                  <a:lnTo>
                    <a:pt x="46" y="57"/>
                  </a:lnTo>
                  <a:lnTo>
                    <a:pt x="70" y="64"/>
                  </a:lnTo>
                  <a:lnTo>
                    <a:pt x="95" y="70"/>
                  </a:lnTo>
                  <a:lnTo>
                    <a:pt x="119" y="75"/>
                  </a:lnTo>
                  <a:lnTo>
                    <a:pt x="145" y="78"/>
                  </a:lnTo>
                  <a:lnTo>
                    <a:pt x="169" y="78"/>
                  </a:lnTo>
                  <a:lnTo>
                    <a:pt x="195" y="75"/>
                  </a:lnTo>
                  <a:lnTo>
                    <a:pt x="195" y="75"/>
                  </a:lnTo>
                  <a:lnTo>
                    <a:pt x="177" y="77"/>
                  </a:lnTo>
                  <a:lnTo>
                    <a:pt x="157" y="78"/>
                  </a:lnTo>
                  <a:lnTo>
                    <a:pt x="139" y="77"/>
                  </a:lnTo>
                  <a:lnTo>
                    <a:pt x="120" y="75"/>
                  </a:lnTo>
                  <a:lnTo>
                    <a:pt x="120" y="75"/>
                  </a:lnTo>
                  <a:lnTo>
                    <a:pt x="186" y="26"/>
                  </a:lnTo>
                  <a:lnTo>
                    <a:pt x="186" y="26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1165"/>
            <p:cNvSpPr>
              <a:spLocks/>
            </p:cNvSpPr>
            <p:nvPr userDrawn="1"/>
          </p:nvSpPr>
          <p:spPr bwMode="auto">
            <a:xfrm>
              <a:off x="6479688" y="1052934"/>
              <a:ext cx="58689" cy="66599"/>
            </a:xfrm>
            <a:custGeom>
              <a:avLst/>
              <a:gdLst/>
              <a:ahLst/>
              <a:cxnLst>
                <a:cxn ang="0">
                  <a:pos x="31" y="41"/>
                </a:cxn>
                <a:cxn ang="0">
                  <a:pos x="31" y="41"/>
                </a:cxn>
                <a:cxn ang="0">
                  <a:pos x="35" y="24"/>
                </a:cxn>
                <a:cxn ang="0">
                  <a:pos x="35" y="24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9" y="42"/>
                </a:cxn>
                <a:cxn ang="0">
                  <a:pos x="29" y="42"/>
                </a:cxn>
                <a:cxn ang="0">
                  <a:pos x="31" y="41"/>
                </a:cxn>
                <a:cxn ang="0">
                  <a:pos x="31" y="41"/>
                </a:cxn>
              </a:cxnLst>
              <a:rect l="0" t="0" r="r" b="b"/>
              <a:pathLst>
                <a:path w="38" h="42">
                  <a:moveTo>
                    <a:pt x="31" y="41"/>
                  </a:moveTo>
                  <a:lnTo>
                    <a:pt x="31" y="41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1" y="41"/>
                  </a:lnTo>
                  <a:lnTo>
                    <a:pt x="31" y="41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1166"/>
            <p:cNvSpPr>
              <a:spLocks/>
            </p:cNvSpPr>
            <p:nvPr userDrawn="1"/>
          </p:nvSpPr>
          <p:spPr bwMode="auto">
            <a:xfrm>
              <a:off x="5892794" y="1240396"/>
              <a:ext cx="450735" cy="350257"/>
            </a:xfrm>
            <a:custGeom>
              <a:avLst/>
              <a:gdLst/>
              <a:ahLst/>
              <a:cxnLst>
                <a:cxn ang="0">
                  <a:pos x="134" y="206"/>
                </a:cxn>
                <a:cxn ang="0">
                  <a:pos x="136" y="206"/>
                </a:cxn>
                <a:cxn ang="0">
                  <a:pos x="150" y="201"/>
                </a:cxn>
                <a:cxn ang="0">
                  <a:pos x="151" y="200"/>
                </a:cxn>
                <a:cxn ang="0">
                  <a:pos x="165" y="195"/>
                </a:cxn>
                <a:cxn ang="0">
                  <a:pos x="166" y="194"/>
                </a:cxn>
                <a:cxn ang="0">
                  <a:pos x="180" y="188"/>
                </a:cxn>
                <a:cxn ang="0">
                  <a:pos x="180" y="188"/>
                </a:cxn>
                <a:cxn ang="0">
                  <a:pos x="194" y="180"/>
                </a:cxn>
                <a:cxn ang="0">
                  <a:pos x="195" y="180"/>
                </a:cxn>
                <a:cxn ang="0">
                  <a:pos x="209" y="172"/>
                </a:cxn>
                <a:cxn ang="0">
                  <a:pos x="209" y="171"/>
                </a:cxn>
                <a:cxn ang="0">
                  <a:pos x="223" y="162"/>
                </a:cxn>
                <a:cxn ang="0">
                  <a:pos x="224" y="162"/>
                </a:cxn>
                <a:cxn ang="0">
                  <a:pos x="238" y="152"/>
                </a:cxn>
                <a:cxn ang="0">
                  <a:pos x="221" y="143"/>
                </a:cxn>
                <a:cxn ang="0">
                  <a:pos x="284" y="0"/>
                </a:cxn>
                <a:cxn ang="0">
                  <a:pos x="237" y="28"/>
                </a:cxn>
                <a:cxn ang="0">
                  <a:pos x="205" y="53"/>
                </a:cxn>
                <a:cxn ang="0">
                  <a:pos x="131" y="101"/>
                </a:cxn>
                <a:cxn ang="0">
                  <a:pos x="92" y="120"/>
                </a:cxn>
                <a:cxn ang="0">
                  <a:pos x="90" y="125"/>
                </a:cxn>
                <a:cxn ang="0">
                  <a:pos x="86" y="124"/>
                </a:cxn>
                <a:cxn ang="0">
                  <a:pos x="38" y="143"/>
                </a:cxn>
                <a:cxn ang="0">
                  <a:pos x="66" y="169"/>
                </a:cxn>
                <a:cxn ang="0">
                  <a:pos x="0" y="218"/>
                </a:cxn>
                <a:cxn ang="0">
                  <a:pos x="19" y="220"/>
                </a:cxn>
                <a:cxn ang="0">
                  <a:pos x="57" y="220"/>
                </a:cxn>
                <a:cxn ang="0">
                  <a:pos x="75" y="218"/>
                </a:cxn>
                <a:cxn ang="0">
                  <a:pos x="75" y="218"/>
                </a:cxn>
                <a:cxn ang="0">
                  <a:pos x="90" y="216"/>
                </a:cxn>
                <a:cxn ang="0">
                  <a:pos x="90" y="216"/>
                </a:cxn>
                <a:cxn ang="0">
                  <a:pos x="104" y="213"/>
                </a:cxn>
                <a:cxn ang="0">
                  <a:pos x="106" y="213"/>
                </a:cxn>
                <a:cxn ang="0">
                  <a:pos x="119" y="210"/>
                </a:cxn>
                <a:cxn ang="0">
                  <a:pos x="121" y="210"/>
                </a:cxn>
                <a:cxn ang="0">
                  <a:pos x="134" y="206"/>
                </a:cxn>
              </a:cxnLst>
              <a:rect l="0" t="0" r="r" b="b"/>
              <a:pathLst>
                <a:path w="284" h="221">
                  <a:moveTo>
                    <a:pt x="134" y="206"/>
                  </a:moveTo>
                  <a:lnTo>
                    <a:pt x="134" y="206"/>
                  </a:lnTo>
                  <a:lnTo>
                    <a:pt x="136" y="206"/>
                  </a:lnTo>
                  <a:lnTo>
                    <a:pt x="136" y="206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51" y="200"/>
                  </a:lnTo>
                  <a:lnTo>
                    <a:pt x="151" y="200"/>
                  </a:lnTo>
                  <a:lnTo>
                    <a:pt x="165" y="195"/>
                  </a:lnTo>
                  <a:lnTo>
                    <a:pt x="165" y="195"/>
                  </a:lnTo>
                  <a:lnTo>
                    <a:pt x="166" y="194"/>
                  </a:lnTo>
                  <a:lnTo>
                    <a:pt x="166" y="194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5" y="180"/>
                  </a:lnTo>
                  <a:lnTo>
                    <a:pt x="195" y="180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24" y="162"/>
                  </a:lnTo>
                  <a:lnTo>
                    <a:pt x="224" y="162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53" y="7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05" y="53"/>
                  </a:lnTo>
                  <a:lnTo>
                    <a:pt x="169" y="78"/>
                  </a:lnTo>
                  <a:lnTo>
                    <a:pt x="131" y="101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0" y="125"/>
                  </a:lnTo>
                  <a:lnTo>
                    <a:pt x="90" y="125"/>
                  </a:lnTo>
                  <a:lnTo>
                    <a:pt x="86" y="124"/>
                  </a:lnTo>
                  <a:lnTo>
                    <a:pt x="86" y="124"/>
                  </a:lnTo>
                  <a:lnTo>
                    <a:pt x="63" y="133"/>
                  </a:lnTo>
                  <a:lnTo>
                    <a:pt x="38" y="143"/>
                  </a:lnTo>
                  <a:lnTo>
                    <a:pt x="38" y="143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19" y="220"/>
                  </a:lnTo>
                  <a:lnTo>
                    <a:pt x="37" y="221"/>
                  </a:lnTo>
                  <a:lnTo>
                    <a:pt x="57" y="220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6" y="213"/>
                  </a:lnTo>
                  <a:lnTo>
                    <a:pt x="106" y="213"/>
                  </a:lnTo>
                  <a:lnTo>
                    <a:pt x="119" y="210"/>
                  </a:lnTo>
                  <a:lnTo>
                    <a:pt x="119" y="210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34" y="206"/>
                  </a:lnTo>
                  <a:lnTo>
                    <a:pt x="134" y="20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6" name="组合 69"/>
          <p:cNvGrpSpPr>
            <a:grpSpLocks/>
          </p:cNvGrpSpPr>
          <p:nvPr userDrawn="1"/>
        </p:nvGrpSpPr>
        <p:grpSpPr bwMode="auto">
          <a:xfrm rot="2290943">
            <a:off x="7796213" y="5292725"/>
            <a:ext cx="1165225" cy="1589088"/>
            <a:chOff x="4310036" y="3013053"/>
            <a:chExt cx="1165225" cy="1589088"/>
          </a:xfrm>
        </p:grpSpPr>
        <p:sp>
          <p:nvSpPr>
            <p:cNvPr id="87" name="Freeform 1238"/>
            <p:cNvSpPr>
              <a:spLocks/>
            </p:cNvSpPr>
            <p:nvPr userDrawn="1"/>
          </p:nvSpPr>
          <p:spPr bwMode="auto">
            <a:xfrm>
              <a:off x="4310036" y="3013053"/>
              <a:ext cx="1165225" cy="1589088"/>
            </a:xfrm>
            <a:custGeom>
              <a:avLst/>
              <a:gdLst/>
              <a:ahLst/>
              <a:cxnLst>
                <a:cxn ang="0">
                  <a:pos x="726" y="532"/>
                </a:cxn>
                <a:cxn ang="0">
                  <a:pos x="732" y="581"/>
                </a:cxn>
                <a:cxn ang="0">
                  <a:pos x="734" y="626"/>
                </a:cxn>
                <a:cxn ang="0">
                  <a:pos x="732" y="671"/>
                </a:cxn>
                <a:cxn ang="0">
                  <a:pos x="726" y="712"/>
                </a:cxn>
                <a:cxn ang="0">
                  <a:pos x="716" y="750"/>
                </a:cxn>
                <a:cxn ang="0">
                  <a:pos x="703" y="786"/>
                </a:cxn>
                <a:cxn ang="0">
                  <a:pos x="687" y="820"/>
                </a:cxn>
                <a:cxn ang="0">
                  <a:pos x="668" y="852"/>
                </a:cxn>
                <a:cxn ang="0">
                  <a:pos x="646" y="879"/>
                </a:cxn>
                <a:cxn ang="0">
                  <a:pos x="621" y="905"/>
                </a:cxn>
                <a:cxn ang="0">
                  <a:pos x="566" y="948"/>
                </a:cxn>
                <a:cxn ang="0">
                  <a:pos x="504" y="978"/>
                </a:cxn>
                <a:cxn ang="0">
                  <a:pos x="435" y="997"/>
                </a:cxn>
                <a:cxn ang="0">
                  <a:pos x="417" y="1000"/>
                </a:cxn>
                <a:cxn ang="0">
                  <a:pos x="382" y="1001"/>
                </a:cxn>
                <a:cxn ang="0">
                  <a:pos x="347" y="1000"/>
                </a:cxn>
                <a:cxn ang="0">
                  <a:pos x="312" y="995"/>
                </a:cxn>
                <a:cxn ang="0">
                  <a:pos x="278" y="986"/>
                </a:cxn>
                <a:cxn ang="0">
                  <a:pos x="245" y="972"/>
                </a:cxn>
                <a:cxn ang="0">
                  <a:pos x="213" y="955"/>
                </a:cxn>
                <a:cxn ang="0">
                  <a:pos x="182" y="936"/>
                </a:cxn>
                <a:cxn ang="0">
                  <a:pos x="154" y="913"/>
                </a:cxn>
                <a:cxn ang="0">
                  <a:pos x="126" y="885"/>
                </a:cxn>
                <a:cxn ang="0">
                  <a:pos x="102" y="855"/>
                </a:cxn>
                <a:cxn ang="0">
                  <a:pos x="79" y="821"/>
                </a:cxn>
                <a:cxn ang="0">
                  <a:pos x="58" y="785"/>
                </a:cxn>
                <a:cxn ang="0">
                  <a:pos x="39" y="745"/>
                </a:cxn>
                <a:cxn ang="0">
                  <a:pos x="26" y="701"/>
                </a:cxn>
                <a:cxn ang="0">
                  <a:pos x="13" y="655"/>
                </a:cxn>
                <a:cxn ang="0">
                  <a:pos x="9" y="631"/>
                </a:cxn>
                <a:cxn ang="0">
                  <a:pos x="3" y="581"/>
                </a:cxn>
                <a:cxn ang="0">
                  <a:pos x="0" y="479"/>
                </a:cxn>
                <a:cxn ang="0">
                  <a:pos x="12" y="375"/>
                </a:cxn>
                <a:cxn ang="0">
                  <a:pos x="35" y="276"/>
                </a:cxn>
                <a:cxn ang="0">
                  <a:pos x="70" y="186"/>
                </a:cxn>
                <a:cxn ang="0">
                  <a:pos x="91" y="146"/>
                </a:cxn>
                <a:cxn ang="0">
                  <a:pos x="115" y="110"/>
                </a:cxn>
                <a:cxn ang="0">
                  <a:pos x="141" y="76"/>
                </a:cxn>
                <a:cxn ang="0">
                  <a:pos x="170" y="50"/>
                </a:cxn>
                <a:cxn ang="0">
                  <a:pos x="201" y="27"/>
                </a:cxn>
                <a:cxn ang="0">
                  <a:pos x="233" y="12"/>
                </a:cxn>
                <a:cxn ang="0">
                  <a:pos x="268" y="3"/>
                </a:cxn>
                <a:cxn ang="0">
                  <a:pos x="285" y="0"/>
                </a:cxn>
                <a:cxn ang="0">
                  <a:pos x="321" y="2"/>
                </a:cxn>
                <a:cxn ang="0">
                  <a:pos x="358" y="11"/>
                </a:cxn>
                <a:cxn ang="0">
                  <a:pos x="394" y="24"/>
                </a:cxn>
                <a:cxn ang="0">
                  <a:pos x="431" y="46"/>
                </a:cxn>
                <a:cxn ang="0">
                  <a:pos x="466" y="72"/>
                </a:cxn>
                <a:cxn ang="0">
                  <a:pos x="501" y="102"/>
                </a:cxn>
                <a:cxn ang="0">
                  <a:pos x="551" y="157"/>
                </a:cxn>
                <a:cxn ang="0">
                  <a:pos x="610" y="241"/>
                </a:cxn>
                <a:cxn ang="0">
                  <a:pos x="662" y="334"/>
                </a:cxn>
                <a:cxn ang="0">
                  <a:pos x="702" y="433"/>
                </a:cxn>
                <a:cxn ang="0">
                  <a:pos x="722" y="507"/>
                </a:cxn>
                <a:cxn ang="0">
                  <a:pos x="726" y="532"/>
                </a:cxn>
              </a:cxnLst>
              <a:rect l="0" t="0" r="r" b="b"/>
              <a:pathLst>
                <a:path w="734" h="1001">
                  <a:moveTo>
                    <a:pt x="726" y="532"/>
                  </a:moveTo>
                  <a:lnTo>
                    <a:pt x="726" y="532"/>
                  </a:lnTo>
                  <a:lnTo>
                    <a:pt x="729" y="556"/>
                  </a:lnTo>
                  <a:lnTo>
                    <a:pt x="732" y="581"/>
                  </a:lnTo>
                  <a:lnTo>
                    <a:pt x="734" y="603"/>
                  </a:lnTo>
                  <a:lnTo>
                    <a:pt x="734" y="626"/>
                  </a:lnTo>
                  <a:lnTo>
                    <a:pt x="734" y="648"/>
                  </a:lnTo>
                  <a:lnTo>
                    <a:pt x="732" y="671"/>
                  </a:lnTo>
                  <a:lnTo>
                    <a:pt x="729" y="690"/>
                  </a:lnTo>
                  <a:lnTo>
                    <a:pt x="726" y="712"/>
                  </a:lnTo>
                  <a:lnTo>
                    <a:pt x="722" y="731"/>
                  </a:lnTo>
                  <a:lnTo>
                    <a:pt x="716" y="750"/>
                  </a:lnTo>
                  <a:lnTo>
                    <a:pt x="710" y="768"/>
                  </a:lnTo>
                  <a:lnTo>
                    <a:pt x="703" y="786"/>
                  </a:lnTo>
                  <a:lnTo>
                    <a:pt x="696" y="803"/>
                  </a:lnTo>
                  <a:lnTo>
                    <a:pt x="687" y="820"/>
                  </a:lnTo>
                  <a:lnTo>
                    <a:pt x="678" y="837"/>
                  </a:lnTo>
                  <a:lnTo>
                    <a:pt x="668" y="852"/>
                  </a:lnTo>
                  <a:lnTo>
                    <a:pt x="658" y="866"/>
                  </a:lnTo>
                  <a:lnTo>
                    <a:pt x="646" y="879"/>
                  </a:lnTo>
                  <a:lnTo>
                    <a:pt x="635" y="893"/>
                  </a:lnTo>
                  <a:lnTo>
                    <a:pt x="621" y="905"/>
                  </a:lnTo>
                  <a:lnTo>
                    <a:pt x="595" y="928"/>
                  </a:lnTo>
                  <a:lnTo>
                    <a:pt x="566" y="948"/>
                  </a:lnTo>
                  <a:lnTo>
                    <a:pt x="536" y="965"/>
                  </a:lnTo>
                  <a:lnTo>
                    <a:pt x="504" y="978"/>
                  </a:lnTo>
                  <a:lnTo>
                    <a:pt x="470" y="989"/>
                  </a:lnTo>
                  <a:lnTo>
                    <a:pt x="435" y="997"/>
                  </a:lnTo>
                  <a:lnTo>
                    <a:pt x="435" y="997"/>
                  </a:lnTo>
                  <a:lnTo>
                    <a:pt x="417" y="1000"/>
                  </a:lnTo>
                  <a:lnTo>
                    <a:pt x="400" y="1001"/>
                  </a:lnTo>
                  <a:lnTo>
                    <a:pt x="382" y="1001"/>
                  </a:lnTo>
                  <a:lnTo>
                    <a:pt x="365" y="1001"/>
                  </a:lnTo>
                  <a:lnTo>
                    <a:pt x="347" y="1000"/>
                  </a:lnTo>
                  <a:lnTo>
                    <a:pt x="330" y="998"/>
                  </a:lnTo>
                  <a:lnTo>
                    <a:pt x="312" y="995"/>
                  </a:lnTo>
                  <a:lnTo>
                    <a:pt x="295" y="991"/>
                  </a:lnTo>
                  <a:lnTo>
                    <a:pt x="278" y="986"/>
                  </a:lnTo>
                  <a:lnTo>
                    <a:pt x="262" y="980"/>
                  </a:lnTo>
                  <a:lnTo>
                    <a:pt x="245" y="972"/>
                  </a:lnTo>
                  <a:lnTo>
                    <a:pt x="230" y="965"/>
                  </a:lnTo>
                  <a:lnTo>
                    <a:pt x="213" y="955"/>
                  </a:lnTo>
                  <a:lnTo>
                    <a:pt x="198" y="946"/>
                  </a:lnTo>
                  <a:lnTo>
                    <a:pt x="182" y="936"/>
                  </a:lnTo>
                  <a:lnTo>
                    <a:pt x="167" y="925"/>
                  </a:lnTo>
                  <a:lnTo>
                    <a:pt x="154" y="913"/>
                  </a:lnTo>
                  <a:lnTo>
                    <a:pt x="140" y="899"/>
                  </a:lnTo>
                  <a:lnTo>
                    <a:pt x="126" y="885"/>
                  </a:lnTo>
                  <a:lnTo>
                    <a:pt x="114" y="872"/>
                  </a:lnTo>
                  <a:lnTo>
                    <a:pt x="102" y="855"/>
                  </a:lnTo>
                  <a:lnTo>
                    <a:pt x="90" y="840"/>
                  </a:lnTo>
                  <a:lnTo>
                    <a:pt x="79" y="821"/>
                  </a:lnTo>
                  <a:lnTo>
                    <a:pt x="68" y="803"/>
                  </a:lnTo>
                  <a:lnTo>
                    <a:pt x="58" y="785"/>
                  </a:lnTo>
                  <a:lnTo>
                    <a:pt x="48" y="765"/>
                  </a:lnTo>
                  <a:lnTo>
                    <a:pt x="39" y="745"/>
                  </a:lnTo>
                  <a:lnTo>
                    <a:pt x="32" y="724"/>
                  </a:lnTo>
                  <a:lnTo>
                    <a:pt x="26" y="701"/>
                  </a:lnTo>
                  <a:lnTo>
                    <a:pt x="19" y="678"/>
                  </a:lnTo>
                  <a:lnTo>
                    <a:pt x="13" y="655"/>
                  </a:lnTo>
                  <a:lnTo>
                    <a:pt x="9" y="631"/>
                  </a:lnTo>
                  <a:lnTo>
                    <a:pt x="9" y="631"/>
                  </a:lnTo>
                  <a:lnTo>
                    <a:pt x="6" y="607"/>
                  </a:lnTo>
                  <a:lnTo>
                    <a:pt x="3" y="581"/>
                  </a:lnTo>
                  <a:lnTo>
                    <a:pt x="0" y="529"/>
                  </a:lnTo>
                  <a:lnTo>
                    <a:pt x="0" y="479"/>
                  </a:lnTo>
                  <a:lnTo>
                    <a:pt x="4" y="427"/>
                  </a:lnTo>
                  <a:lnTo>
                    <a:pt x="12" y="375"/>
                  </a:lnTo>
                  <a:lnTo>
                    <a:pt x="21" y="325"/>
                  </a:lnTo>
                  <a:lnTo>
                    <a:pt x="35" y="276"/>
                  </a:lnTo>
                  <a:lnTo>
                    <a:pt x="51" y="230"/>
                  </a:lnTo>
                  <a:lnTo>
                    <a:pt x="70" y="186"/>
                  </a:lnTo>
                  <a:lnTo>
                    <a:pt x="80" y="166"/>
                  </a:lnTo>
                  <a:lnTo>
                    <a:pt x="91" y="146"/>
                  </a:lnTo>
                  <a:lnTo>
                    <a:pt x="103" y="127"/>
                  </a:lnTo>
                  <a:lnTo>
                    <a:pt x="115" y="110"/>
                  </a:lnTo>
                  <a:lnTo>
                    <a:pt x="128" y="93"/>
                  </a:lnTo>
                  <a:lnTo>
                    <a:pt x="141" y="76"/>
                  </a:lnTo>
                  <a:lnTo>
                    <a:pt x="155" y="63"/>
                  </a:lnTo>
                  <a:lnTo>
                    <a:pt x="170" y="50"/>
                  </a:lnTo>
                  <a:lnTo>
                    <a:pt x="185" y="38"/>
                  </a:lnTo>
                  <a:lnTo>
                    <a:pt x="201" y="27"/>
                  </a:lnTo>
                  <a:lnTo>
                    <a:pt x="216" y="18"/>
                  </a:lnTo>
                  <a:lnTo>
                    <a:pt x="233" y="12"/>
                  </a:lnTo>
                  <a:lnTo>
                    <a:pt x="249" y="6"/>
                  </a:lnTo>
                  <a:lnTo>
                    <a:pt x="268" y="3"/>
                  </a:lnTo>
                  <a:lnTo>
                    <a:pt x="268" y="3"/>
                  </a:lnTo>
                  <a:lnTo>
                    <a:pt x="285" y="0"/>
                  </a:lnTo>
                  <a:lnTo>
                    <a:pt x="303" y="0"/>
                  </a:lnTo>
                  <a:lnTo>
                    <a:pt x="321" y="2"/>
                  </a:lnTo>
                  <a:lnTo>
                    <a:pt x="339" y="5"/>
                  </a:lnTo>
                  <a:lnTo>
                    <a:pt x="358" y="11"/>
                  </a:lnTo>
                  <a:lnTo>
                    <a:pt x="376" y="17"/>
                  </a:lnTo>
                  <a:lnTo>
                    <a:pt x="394" y="24"/>
                  </a:lnTo>
                  <a:lnTo>
                    <a:pt x="412" y="35"/>
                  </a:lnTo>
                  <a:lnTo>
                    <a:pt x="431" y="46"/>
                  </a:lnTo>
                  <a:lnTo>
                    <a:pt x="449" y="58"/>
                  </a:lnTo>
                  <a:lnTo>
                    <a:pt x="466" y="72"/>
                  </a:lnTo>
                  <a:lnTo>
                    <a:pt x="484" y="87"/>
                  </a:lnTo>
                  <a:lnTo>
                    <a:pt x="501" y="102"/>
                  </a:lnTo>
                  <a:lnTo>
                    <a:pt x="518" y="119"/>
                  </a:lnTo>
                  <a:lnTo>
                    <a:pt x="551" y="157"/>
                  </a:lnTo>
                  <a:lnTo>
                    <a:pt x="582" y="197"/>
                  </a:lnTo>
                  <a:lnTo>
                    <a:pt x="610" y="241"/>
                  </a:lnTo>
                  <a:lnTo>
                    <a:pt x="638" y="287"/>
                  </a:lnTo>
                  <a:lnTo>
                    <a:pt x="662" y="334"/>
                  </a:lnTo>
                  <a:lnTo>
                    <a:pt x="684" y="383"/>
                  </a:lnTo>
                  <a:lnTo>
                    <a:pt x="702" y="433"/>
                  </a:lnTo>
                  <a:lnTo>
                    <a:pt x="716" y="482"/>
                  </a:lnTo>
                  <a:lnTo>
                    <a:pt x="722" y="507"/>
                  </a:lnTo>
                  <a:lnTo>
                    <a:pt x="726" y="532"/>
                  </a:lnTo>
                  <a:lnTo>
                    <a:pt x="726" y="532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 1239"/>
            <p:cNvSpPr>
              <a:spLocks/>
            </p:cNvSpPr>
            <p:nvPr userDrawn="1"/>
          </p:nvSpPr>
          <p:spPr bwMode="auto">
            <a:xfrm>
              <a:off x="4352773" y="3012918"/>
              <a:ext cx="844550" cy="596900"/>
            </a:xfrm>
            <a:custGeom>
              <a:avLst/>
              <a:gdLst/>
              <a:ahLst/>
              <a:cxnLst>
                <a:cxn ang="0">
                  <a:pos x="174" y="47"/>
                </a:cxn>
                <a:cxn ang="0">
                  <a:pos x="149" y="111"/>
                </a:cxn>
                <a:cxn ang="0">
                  <a:pos x="131" y="172"/>
                </a:cxn>
                <a:cxn ang="0">
                  <a:pos x="117" y="232"/>
                </a:cxn>
                <a:cxn ang="0">
                  <a:pos x="110" y="288"/>
                </a:cxn>
                <a:cxn ang="0">
                  <a:pos x="151" y="363"/>
                </a:cxn>
                <a:cxn ang="0">
                  <a:pos x="165" y="285"/>
                </a:cxn>
                <a:cxn ang="0">
                  <a:pos x="177" y="206"/>
                </a:cxn>
                <a:cxn ang="0">
                  <a:pos x="241" y="347"/>
                </a:cxn>
                <a:cxn ang="0">
                  <a:pos x="258" y="264"/>
                </a:cxn>
                <a:cxn ang="0">
                  <a:pos x="273" y="181"/>
                </a:cxn>
                <a:cxn ang="0">
                  <a:pos x="364" y="319"/>
                </a:cxn>
                <a:cxn ang="0">
                  <a:pos x="349" y="160"/>
                </a:cxn>
                <a:cxn ang="0">
                  <a:pos x="398" y="226"/>
                </a:cxn>
                <a:cxn ang="0">
                  <a:pos x="449" y="290"/>
                </a:cxn>
                <a:cxn ang="0">
                  <a:pos x="454" y="152"/>
                </a:cxn>
                <a:cxn ang="0">
                  <a:pos x="492" y="215"/>
                </a:cxn>
                <a:cxn ang="0">
                  <a:pos x="532" y="276"/>
                </a:cxn>
                <a:cxn ang="0">
                  <a:pos x="527" y="160"/>
                </a:cxn>
                <a:cxn ang="0">
                  <a:pos x="510" y="140"/>
                </a:cxn>
                <a:cxn ang="0">
                  <a:pos x="477" y="105"/>
                </a:cxn>
                <a:cxn ang="0">
                  <a:pos x="442" y="73"/>
                </a:cxn>
                <a:cxn ang="0">
                  <a:pos x="405" y="47"/>
                </a:cxn>
                <a:cxn ang="0">
                  <a:pos x="369" y="26"/>
                </a:cxn>
                <a:cxn ang="0">
                  <a:pos x="332" y="11"/>
                </a:cxn>
                <a:cxn ang="0">
                  <a:pos x="296" y="2"/>
                </a:cxn>
                <a:cxn ang="0">
                  <a:pos x="259" y="0"/>
                </a:cxn>
                <a:cxn ang="0">
                  <a:pos x="241" y="3"/>
                </a:cxn>
                <a:cxn ang="0">
                  <a:pos x="200" y="14"/>
                </a:cxn>
                <a:cxn ang="0">
                  <a:pos x="162" y="35"/>
                </a:cxn>
                <a:cxn ang="0">
                  <a:pos x="125" y="66"/>
                </a:cxn>
                <a:cxn ang="0">
                  <a:pos x="93" y="102"/>
                </a:cxn>
                <a:cxn ang="0">
                  <a:pos x="64" y="145"/>
                </a:cxn>
                <a:cxn ang="0">
                  <a:pos x="40" y="194"/>
                </a:cxn>
                <a:cxn ang="0">
                  <a:pos x="17" y="247"/>
                </a:cxn>
                <a:cxn ang="0">
                  <a:pos x="0" y="303"/>
                </a:cxn>
                <a:cxn ang="0">
                  <a:pos x="31" y="376"/>
                </a:cxn>
                <a:cxn ang="0">
                  <a:pos x="38" y="340"/>
                </a:cxn>
                <a:cxn ang="0">
                  <a:pos x="56" y="271"/>
                </a:cxn>
                <a:cxn ang="0">
                  <a:pos x="79" y="212"/>
                </a:cxn>
                <a:cxn ang="0">
                  <a:pos x="104" y="160"/>
                </a:cxn>
                <a:cxn ang="0">
                  <a:pos x="137" y="99"/>
                </a:cxn>
                <a:cxn ang="0">
                  <a:pos x="174" y="47"/>
                </a:cxn>
              </a:cxnLst>
              <a:rect l="0" t="0" r="r" b="b"/>
              <a:pathLst>
                <a:path w="532" h="376">
                  <a:moveTo>
                    <a:pt x="174" y="47"/>
                  </a:moveTo>
                  <a:lnTo>
                    <a:pt x="174" y="47"/>
                  </a:lnTo>
                  <a:lnTo>
                    <a:pt x="160" y="79"/>
                  </a:lnTo>
                  <a:lnTo>
                    <a:pt x="149" y="111"/>
                  </a:lnTo>
                  <a:lnTo>
                    <a:pt x="139" y="142"/>
                  </a:lnTo>
                  <a:lnTo>
                    <a:pt x="131" y="172"/>
                  </a:lnTo>
                  <a:lnTo>
                    <a:pt x="123" y="203"/>
                  </a:lnTo>
                  <a:lnTo>
                    <a:pt x="117" y="232"/>
                  </a:lnTo>
                  <a:lnTo>
                    <a:pt x="113" y="261"/>
                  </a:lnTo>
                  <a:lnTo>
                    <a:pt x="110" y="288"/>
                  </a:lnTo>
                  <a:lnTo>
                    <a:pt x="110" y="288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65" y="285"/>
                  </a:lnTo>
                  <a:lnTo>
                    <a:pt x="177" y="206"/>
                  </a:lnTo>
                  <a:lnTo>
                    <a:pt x="177" y="206"/>
                  </a:lnTo>
                  <a:lnTo>
                    <a:pt x="209" y="276"/>
                  </a:lnTo>
                  <a:lnTo>
                    <a:pt x="241" y="347"/>
                  </a:lnTo>
                  <a:lnTo>
                    <a:pt x="241" y="347"/>
                  </a:lnTo>
                  <a:lnTo>
                    <a:pt x="258" y="264"/>
                  </a:lnTo>
                  <a:lnTo>
                    <a:pt x="273" y="181"/>
                  </a:lnTo>
                  <a:lnTo>
                    <a:pt x="273" y="181"/>
                  </a:lnTo>
                  <a:lnTo>
                    <a:pt x="317" y="250"/>
                  </a:lnTo>
                  <a:lnTo>
                    <a:pt x="364" y="319"/>
                  </a:lnTo>
                  <a:lnTo>
                    <a:pt x="364" y="319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98" y="226"/>
                  </a:lnTo>
                  <a:lnTo>
                    <a:pt x="449" y="290"/>
                  </a:lnTo>
                  <a:lnTo>
                    <a:pt x="449" y="290"/>
                  </a:lnTo>
                  <a:lnTo>
                    <a:pt x="452" y="221"/>
                  </a:lnTo>
                  <a:lnTo>
                    <a:pt x="454" y="152"/>
                  </a:lnTo>
                  <a:lnTo>
                    <a:pt x="454" y="152"/>
                  </a:lnTo>
                  <a:lnTo>
                    <a:pt x="492" y="215"/>
                  </a:lnTo>
                  <a:lnTo>
                    <a:pt x="532" y="276"/>
                  </a:lnTo>
                  <a:lnTo>
                    <a:pt x="532" y="276"/>
                  </a:lnTo>
                  <a:lnTo>
                    <a:pt x="530" y="235"/>
                  </a:lnTo>
                  <a:lnTo>
                    <a:pt x="527" y="160"/>
                  </a:lnTo>
                  <a:lnTo>
                    <a:pt x="527" y="160"/>
                  </a:lnTo>
                  <a:lnTo>
                    <a:pt x="510" y="140"/>
                  </a:lnTo>
                  <a:lnTo>
                    <a:pt x="494" y="122"/>
                  </a:lnTo>
                  <a:lnTo>
                    <a:pt x="477" y="105"/>
                  </a:lnTo>
                  <a:lnTo>
                    <a:pt x="459" y="88"/>
                  </a:lnTo>
                  <a:lnTo>
                    <a:pt x="442" y="73"/>
                  </a:lnTo>
                  <a:lnTo>
                    <a:pt x="424" y="59"/>
                  </a:lnTo>
                  <a:lnTo>
                    <a:pt x="405" y="47"/>
                  </a:lnTo>
                  <a:lnTo>
                    <a:pt x="387" y="35"/>
                  </a:lnTo>
                  <a:lnTo>
                    <a:pt x="369" y="26"/>
                  </a:lnTo>
                  <a:lnTo>
                    <a:pt x="350" y="17"/>
                  </a:lnTo>
                  <a:lnTo>
                    <a:pt x="332" y="11"/>
                  </a:lnTo>
                  <a:lnTo>
                    <a:pt x="314" y="6"/>
                  </a:lnTo>
                  <a:lnTo>
                    <a:pt x="296" y="2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19" y="8"/>
                  </a:lnTo>
                  <a:lnTo>
                    <a:pt x="200" y="14"/>
                  </a:lnTo>
                  <a:lnTo>
                    <a:pt x="180" y="24"/>
                  </a:lnTo>
                  <a:lnTo>
                    <a:pt x="162" y="35"/>
                  </a:lnTo>
                  <a:lnTo>
                    <a:pt x="143" y="49"/>
                  </a:lnTo>
                  <a:lnTo>
                    <a:pt x="125" y="66"/>
                  </a:lnTo>
                  <a:lnTo>
                    <a:pt x="110" y="82"/>
                  </a:lnTo>
                  <a:lnTo>
                    <a:pt x="93" y="102"/>
                  </a:lnTo>
                  <a:lnTo>
                    <a:pt x="78" y="123"/>
                  </a:lnTo>
                  <a:lnTo>
                    <a:pt x="64" y="145"/>
                  </a:lnTo>
                  <a:lnTo>
                    <a:pt x="52" y="169"/>
                  </a:lnTo>
                  <a:lnTo>
                    <a:pt x="40" y="194"/>
                  </a:lnTo>
                  <a:lnTo>
                    <a:pt x="27" y="219"/>
                  </a:lnTo>
                  <a:lnTo>
                    <a:pt x="17" y="247"/>
                  </a:lnTo>
                  <a:lnTo>
                    <a:pt x="8" y="274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31" y="376"/>
                  </a:lnTo>
                  <a:lnTo>
                    <a:pt x="31" y="376"/>
                  </a:lnTo>
                  <a:lnTo>
                    <a:pt x="38" y="340"/>
                  </a:lnTo>
                  <a:lnTo>
                    <a:pt x="47" y="305"/>
                  </a:lnTo>
                  <a:lnTo>
                    <a:pt x="56" y="271"/>
                  </a:lnTo>
                  <a:lnTo>
                    <a:pt x="69" y="241"/>
                  </a:lnTo>
                  <a:lnTo>
                    <a:pt x="79" y="212"/>
                  </a:lnTo>
                  <a:lnTo>
                    <a:pt x="91" y="184"/>
                  </a:lnTo>
                  <a:lnTo>
                    <a:pt x="104" y="160"/>
                  </a:lnTo>
                  <a:lnTo>
                    <a:pt x="116" y="137"/>
                  </a:lnTo>
                  <a:lnTo>
                    <a:pt x="137" y="99"/>
                  </a:lnTo>
                  <a:lnTo>
                    <a:pt x="155" y="70"/>
                  </a:lnTo>
                  <a:lnTo>
                    <a:pt x="174" y="47"/>
                  </a:lnTo>
                  <a:lnTo>
                    <a:pt x="174" y="47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1240"/>
            <p:cNvSpPr>
              <a:spLocks/>
            </p:cNvSpPr>
            <p:nvPr userDrawn="1"/>
          </p:nvSpPr>
          <p:spPr bwMode="auto">
            <a:xfrm>
              <a:off x="4503534" y="4129151"/>
              <a:ext cx="128587" cy="1666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0" y="105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81" h="105">
                  <a:moveTo>
                    <a:pt x="21" y="0"/>
                  </a:moveTo>
                  <a:lnTo>
                    <a:pt x="21" y="0"/>
                  </a:lnTo>
                  <a:lnTo>
                    <a:pt x="0" y="105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 1241"/>
            <p:cNvSpPr>
              <a:spLocks/>
            </p:cNvSpPr>
            <p:nvPr userDrawn="1"/>
          </p:nvSpPr>
          <p:spPr bwMode="auto">
            <a:xfrm>
              <a:off x="4399734" y="3087189"/>
              <a:ext cx="227012" cy="534988"/>
            </a:xfrm>
            <a:custGeom>
              <a:avLst/>
              <a:gdLst/>
              <a:ahLst/>
              <a:cxnLst>
                <a:cxn ang="0">
                  <a:pos x="50" y="186"/>
                </a:cxn>
                <a:cxn ang="0">
                  <a:pos x="50" y="186"/>
                </a:cxn>
                <a:cxn ang="0">
                  <a:pos x="79" y="241"/>
                </a:cxn>
                <a:cxn ang="0">
                  <a:pos x="79" y="241"/>
                </a:cxn>
                <a:cxn ang="0">
                  <a:pos x="82" y="214"/>
                </a:cxn>
                <a:cxn ang="0">
                  <a:pos x="86" y="185"/>
                </a:cxn>
                <a:cxn ang="0">
                  <a:pos x="92" y="156"/>
                </a:cxn>
                <a:cxn ang="0">
                  <a:pos x="100" y="125"/>
                </a:cxn>
                <a:cxn ang="0">
                  <a:pos x="108" y="95"/>
                </a:cxn>
                <a:cxn ang="0">
                  <a:pos x="118" y="64"/>
                </a:cxn>
                <a:cxn ang="0">
                  <a:pos x="129" y="32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124" y="23"/>
                </a:cxn>
                <a:cxn ang="0">
                  <a:pos x="106" y="52"/>
                </a:cxn>
                <a:cxn ang="0">
                  <a:pos x="85" y="90"/>
                </a:cxn>
                <a:cxn ang="0">
                  <a:pos x="73" y="113"/>
                </a:cxn>
                <a:cxn ang="0">
                  <a:pos x="60" y="137"/>
                </a:cxn>
                <a:cxn ang="0">
                  <a:pos x="48" y="165"/>
                </a:cxn>
                <a:cxn ang="0">
                  <a:pos x="38" y="194"/>
                </a:cxn>
                <a:cxn ang="0">
                  <a:pos x="25" y="224"/>
                </a:cxn>
                <a:cxn ang="0">
                  <a:pos x="16" y="258"/>
                </a:cxn>
                <a:cxn ang="0">
                  <a:pos x="7" y="293"/>
                </a:cxn>
                <a:cxn ang="0">
                  <a:pos x="0" y="329"/>
                </a:cxn>
                <a:cxn ang="0">
                  <a:pos x="0" y="329"/>
                </a:cxn>
                <a:cxn ang="0">
                  <a:pos x="4" y="337"/>
                </a:cxn>
                <a:cxn ang="0">
                  <a:pos x="4" y="337"/>
                </a:cxn>
                <a:cxn ang="0">
                  <a:pos x="27" y="262"/>
                </a:cxn>
                <a:cxn ang="0">
                  <a:pos x="50" y="186"/>
                </a:cxn>
                <a:cxn ang="0">
                  <a:pos x="50" y="186"/>
                </a:cxn>
              </a:cxnLst>
              <a:rect l="0" t="0" r="r" b="b"/>
              <a:pathLst>
                <a:path w="143" h="337">
                  <a:moveTo>
                    <a:pt x="50" y="186"/>
                  </a:moveTo>
                  <a:lnTo>
                    <a:pt x="50" y="186"/>
                  </a:lnTo>
                  <a:lnTo>
                    <a:pt x="79" y="241"/>
                  </a:lnTo>
                  <a:lnTo>
                    <a:pt x="79" y="241"/>
                  </a:lnTo>
                  <a:lnTo>
                    <a:pt x="82" y="214"/>
                  </a:lnTo>
                  <a:lnTo>
                    <a:pt x="86" y="185"/>
                  </a:lnTo>
                  <a:lnTo>
                    <a:pt x="92" y="156"/>
                  </a:lnTo>
                  <a:lnTo>
                    <a:pt x="100" y="125"/>
                  </a:lnTo>
                  <a:lnTo>
                    <a:pt x="108" y="95"/>
                  </a:lnTo>
                  <a:lnTo>
                    <a:pt x="118" y="64"/>
                  </a:lnTo>
                  <a:lnTo>
                    <a:pt x="129" y="32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4" y="23"/>
                  </a:lnTo>
                  <a:lnTo>
                    <a:pt x="106" y="52"/>
                  </a:lnTo>
                  <a:lnTo>
                    <a:pt x="85" y="90"/>
                  </a:lnTo>
                  <a:lnTo>
                    <a:pt x="73" y="113"/>
                  </a:lnTo>
                  <a:lnTo>
                    <a:pt x="60" y="137"/>
                  </a:lnTo>
                  <a:lnTo>
                    <a:pt x="48" y="165"/>
                  </a:lnTo>
                  <a:lnTo>
                    <a:pt x="38" y="194"/>
                  </a:lnTo>
                  <a:lnTo>
                    <a:pt x="25" y="224"/>
                  </a:lnTo>
                  <a:lnTo>
                    <a:pt x="16" y="258"/>
                  </a:lnTo>
                  <a:lnTo>
                    <a:pt x="7" y="293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4" y="337"/>
                  </a:lnTo>
                  <a:lnTo>
                    <a:pt x="4" y="337"/>
                  </a:lnTo>
                  <a:lnTo>
                    <a:pt x="27" y="262"/>
                  </a:lnTo>
                  <a:lnTo>
                    <a:pt x="50" y="186"/>
                  </a:lnTo>
                  <a:lnTo>
                    <a:pt x="50" y="186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 1242"/>
            <p:cNvSpPr>
              <a:spLocks/>
            </p:cNvSpPr>
            <p:nvPr userDrawn="1"/>
          </p:nvSpPr>
          <p:spPr bwMode="auto">
            <a:xfrm>
              <a:off x="4360398" y="3988033"/>
              <a:ext cx="928688" cy="614363"/>
            </a:xfrm>
            <a:custGeom>
              <a:avLst/>
              <a:gdLst/>
              <a:ahLst/>
              <a:cxnLst>
                <a:cxn ang="0">
                  <a:pos x="585" y="81"/>
                </a:cxn>
                <a:cxn ang="0">
                  <a:pos x="553" y="35"/>
                </a:cxn>
                <a:cxn ang="0">
                  <a:pos x="538" y="9"/>
                </a:cxn>
                <a:cxn ang="0">
                  <a:pos x="536" y="3"/>
                </a:cxn>
                <a:cxn ang="0">
                  <a:pos x="535" y="2"/>
                </a:cxn>
                <a:cxn ang="0">
                  <a:pos x="538" y="66"/>
                </a:cxn>
                <a:cxn ang="0">
                  <a:pos x="542" y="149"/>
                </a:cxn>
                <a:cxn ang="0">
                  <a:pos x="456" y="38"/>
                </a:cxn>
                <a:cxn ang="0">
                  <a:pos x="434" y="6"/>
                </a:cxn>
                <a:cxn ang="0">
                  <a:pos x="433" y="5"/>
                </a:cxn>
                <a:cxn ang="0">
                  <a:pos x="428" y="21"/>
                </a:cxn>
                <a:cxn ang="0">
                  <a:pos x="425" y="76"/>
                </a:cxn>
                <a:cxn ang="0">
                  <a:pos x="422" y="163"/>
                </a:cxn>
                <a:cxn ang="0">
                  <a:pos x="354" y="35"/>
                </a:cxn>
                <a:cxn ang="0">
                  <a:pos x="326" y="113"/>
                </a:cxn>
                <a:cxn ang="0">
                  <a:pos x="297" y="191"/>
                </a:cxn>
                <a:cxn ang="0">
                  <a:pos x="248" y="67"/>
                </a:cxn>
                <a:cxn ang="0">
                  <a:pos x="212" y="212"/>
                </a:cxn>
                <a:cxn ang="0">
                  <a:pos x="90" y="194"/>
                </a:cxn>
                <a:cxn ang="0">
                  <a:pos x="79" y="252"/>
                </a:cxn>
                <a:cxn ang="0">
                  <a:pos x="40" y="177"/>
                </a:cxn>
                <a:cxn ang="0">
                  <a:pos x="3" y="102"/>
                </a:cxn>
                <a:cxn ang="0">
                  <a:pos x="0" y="113"/>
                </a:cxn>
                <a:cxn ang="0">
                  <a:pos x="31" y="183"/>
                </a:cxn>
                <a:cxn ang="0">
                  <a:pos x="70" y="242"/>
                </a:cxn>
                <a:cxn ang="0">
                  <a:pos x="114" y="293"/>
                </a:cxn>
                <a:cxn ang="0">
                  <a:pos x="166" y="334"/>
                </a:cxn>
                <a:cxn ang="0">
                  <a:pos x="221" y="363"/>
                </a:cxn>
                <a:cxn ang="0">
                  <a:pos x="280" y="381"/>
                </a:cxn>
                <a:cxn ang="0">
                  <a:pos x="340" y="387"/>
                </a:cxn>
                <a:cxn ang="0">
                  <a:pos x="402" y="383"/>
                </a:cxn>
                <a:cxn ang="0">
                  <a:pos x="422" y="380"/>
                </a:cxn>
                <a:cxn ang="0">
                  <a:pos x="462" y="367"/>
                </a:cxn>
                <a:cxn ang="0">
                  <a:pos x="500" y="352"/>
                </a:cxn>
                <a:cxn ang="0">
                  <a:pos x="536" y="332"/>
                </a:cxn>
                <a:cxn ang="0">
                  <a:pos x="553" y="320"/>
                </a:cxn>
                <a:cxn ang="0">
                  <a:pos x="521" y="341"/>
                </a:cxn>
                <a:cxn ang="0">
                  <a:pos x="486" y="358"/>
                </a:cxn>
                <a:cxn ang="0">
                  <a:pos x="450" y="372"/>
                </a:cxn>
                <a:cxn ang="0">
                  <a:pos x="411" y="381"/>
                </a:cxn>
                <a:cxn ang="0">
                  <a:pos x="443" y="346"/>
                </a:cxn>
                <a:cxn ang="0">
                  <a:pos x="498" y="273"/>
                </a:cxn>
                <a:cxn ang="0">
                  <a:pos x="541" y="197"/>
                </a:cxn>
                <a:cxn ang="0">
                  <a:pos x="573" y="119"/>
                </a:cxn>
                <a:cxn ang="0">
                  <a:pos x="585" y="81"/>
                </a:cxn>
              </a:cxnLst>
              <a:rect l="0" t="0" r="r" b="b"/>
              <a:pathLst>
                <a:path w="585" h="387">
                  <a:moveTo>
                    <a:pt x="585" y="81"/>
                  </a:moveTo>
                  <a:lnTo>
                    <a:pt x="585" y="81"/>
                  </a:lnTo>
                  <a:lnTo>
                    <a:pt x="568" y="58"/>
                  </a:lnTo>
                  <a:lnTo>
                    <a:pt x="553" y="35"/>
                  </a:lnTo>
                  <a:lnTo>
                    <a:pt x="542" y="17"/>
                  </a:lnTo>
                  <a:lnTo>
                    <a:pt x="538" y="9"/>
                  </a:lnTo>
                  <a:lnTo>
                    <a:pt x="536" y="3"/>
                  </a:lnTo>
                  <a:lnTo>
                    <a:pt x="536" y="3"/>
                  </a:lnTo>
                  <a:lnTo>
                    <a:pt x="535" y="0"/>
                  </a:lnTo>
                  <a:lnTo>
                    <a:pt x="535" y="2"/>
                  </a:lnTo>
                  <a:lnTo>
                    <a:pt x="535" y="14"/>
                  </a:lnTo>
                  <a:lnTo>
                    <a:pt x="538" y="66"/>
                  </a:lnTo>
                  <a:lnTo>
                    <a:pt x="542" y="149"/>
                  </a:lnTo>
                  <a:lnTo>
                    <a:pt x="542" y="149"/>
                  </a:lnTo>
                  <a:lnTo>
                    <a:pt x="492" y="85"/>
                  </a:lnTo>
                  <a:lnTo>
                    <a:pt x="456" y="38"/>
                  </a:lnTo>
                  <a:lnTo>
                    <a:pt x="442" y="18"/>
                  </a:lnTo>
                  <a:lnTo>
                    <a:pt x="434" y="6"/>
                  </a:lnTo>
                  <a:lnTo>
                    <a:pt x="434" y="6"/>
                  </a:lnTo>
                  <a:lnTo>
                    <a:pt x="433" y="5"/>
                  </a:lnTo>
                  <a:lnTo>
                    <a:pt x="431" y="6"/>
                  </a:lnTo>
                  <a:lnTo>
                    <a:pt x="428" y="21"/>
                  </a:lnTo>
                  <a:lnTo>
                    <a:pt x="427" y="46"/>
                  </a:lnTo>
                  <a:lnTo>
                    <a:pt x="425" y="76"/>
                  </a:lnTo>
                  <a:lnTo>
                    <a:pt x="424" y="136"/>
                  </a:lnTo>
                  <a:lnTo>
                    <a:pt x="422" y="163"/>
                  </a:lnTo>
                  <a:lnTo>
                    <a:pt x="422" y="163"/>
                  </a:lnTo>
                  <a:lnTo>
                    <a:pt x="354" y="35"/>
                  </a:lnTo>
                  <a:lnTo>
                    <a:pt x="354" y="35"/>
                  </a:lnTo>
                  <a:lnTo>
                    <a:pt x="326" y="113"/>
                  </a:lnTo>
                  <a:lnTo>
                    <a:pt x="297" y="191"/>
                  </a:lnTo>
                  <a:lnTo>
                    <a:pt x="297" y="191"/>
                  </a:lnTo>
                  <a:lnTo>
                    <a:pt x="248" y="67"/>
                  </a:lnTo>
                  <a:lnTo>
                    <a:pt x="248" y="67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171" y="163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40" y="177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4" y="149"/>
                  </a:lnTo>
                  <a:lnTo>
                    <a:pt x="31" y="183"/>
                  </a:lnTo>
                  <a:lnTo>
                    <a:pt x="49" y="213"/>
                  </a:lnTo>
                  <a:lnTo>
                    <a:pt x="70" y="242"/>
                  </a:lnTo>
                  <a:lnTo>
                    <a:pt x="92" y="270"/>
                  </a:lnTo>
                  <a:lnTo>
                    <a:pt x="114" y="293"/>
                  </a:lnTo>
                  <a:lnTo>
                    <a:pt x="140" y="314"/>
                  </a:lnTo>
                  <a:lnTo>
                    <a:pt x="166" y="334"/>
                  </a:lnTo>
                  <a:lnTo>
                    <a:pt x="194" y="349"/>
                  </a:lnTo>
                  <a:lnTo>
                    <a:pt x="221" y="363"/>
                  </a:lnTo>
                  <a:lnTo>
                    <a:pt x="250" y="373"/>
                  </a:lnTo>
                  <a:lnTo>
                    <a:pt x="280" y="381"/>
                  </a:lnTo>
                  <a:lnTo>
                    <a:pt x="309" y="386"/>
                  </a:lnTo>
                  <a:lnTo>
                    <a:pt x="340" y="387"/>
                  </a:lnTo>
                  <a:lnTo>
                    <a:pt x="372" y="387"/>
                  </a:lnTo>
                  <a:lnTo>
                    <a:pt x="402" y="383"/>
                  </a:lnTo>
                  <a:lnTo>
                    <a:pt x="402" y="383"/>
                  </a:lnTo>
                  <a:lnTo>
                    <a:pt x="422" y="380"/>
                  </a:lnTo>
                  <a:lnTo>
                    <a:pt x="443" y="373"/>
                  </a:lnTo>
                  <a:lnTo>
                    <a:pt x="462" y="367"/>
                  </a:lnTo>
                  <a:lnTo>
                    <a:pt x="482" y="360"/>
                  </a:lnTo>
                  <a:lnTo>
                    <a:pt x="500" y="352"/>
                  </a:lnTo>
                  <a:lnTo>
                    <a:pt x="518" y="343"/>
                  </a:lnTo>
                  <a:lnTo>
                    <a:pt x="536" y="332"/>
                  </a:lnTo>
                  <a:lnTo>
                    <a:pt x="553" y="320"/>
                  </a:lnTo>
                  <a:lnTo>
                    <a:pt x="553" y="320"/>
                  </a:lnTo>
                  <a:lnTo>
                    <a:pt x="538" y="331"/>
                  </a:lnTo>
                  <a:lnTo>
                    <a:pt x="521" y="341"/>
                  </a:lnTo>
                  <a:lnTo>
                    <a:pt x="504" y="351"/>
                  </a:lnTo>
                  <a:lnTo>
                    <a:pt x="486" y="358"/>
                  </a:lnTo>
                  <a:lnTo>
                    <a:pt x="468" y="366"/>
                  </a:lnTo>
                  <a:lnTo>
                    <a:pt x="450" y="372"/>
                  </a:lnTo>
                  <a:lnTo>
                    <a:pt x="431" y="377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43" y="346"/>
                  </a:lnTo>
                  <a:lnTo>
                    <a:pt x="472" y="311"/>
                  </a:lnTo>
                  <a:lnTo>
                    <a:pt x="498" y="273"/>
                  </a:lnTo>
                  <a:lnTo>
                    <a:pt x="521" y="235"/>
                  </a:lnTo>
                  <a:lnTo>
                    <a:pt x="541" y="197"/>
                  </a:lnTo>
                  <a:lnTo>
                    <a:pt x="558" y="159"/>
                  </a:lnTo>
                  <a:lnTo>
                    <a:pt x="573" y="119"/>
                  </a:lnTo>
                  <a:lnTo>
                    <a:pt x="585" y="81"/>
                  </a:lnTo>
                  <a:lnTo>
                    <a:pt x="585" y="81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1243"/>
            <p:cNvSpPr>
              <a:spLocks/>
            </p:cNvSpPr>
            <p:nvPr userDrawn="1"/>
          </p:nvSpPr>
          <p:spPr bwMode="auto">
            <a:xfrm>
              <a:off x="5289117" y="3487651"/>
              <a:ext cx="184150" cy="731837"/>
            </a:xfrm>
            <a:custGeom>
              <a:avLst/>
              <a:gdLst/>
              <a:ahLst/>
              <a:cxnLst>
                <a:cxn ang="0">
                  <a:pos x="41" y="294"/>
                </a:cxn>
                <a:cxn ang="0">
                  <a:pos x="41" y="294"/>
                </a:cxn>
                <a:cxn ang="0">
                  <a:pos x="114" y="370"/>
                </a:cxn>
                <a:cxn ang="0">
                  <a:pos x="114" y="370"/>
                </a:cxn>
                <a:cxn ang="0">
                  <a:pos x="113" y="378"/>
                </a:cxn>
                <a:cxn ang="0">
                  <a:pos x="113" y="378"/>
                </a:cxn>
                <a:cxn ang="0">
                  <a:pos x="116" y="344"/>
                </a:cxn>
                <a:cxn ang="0">
                  <a:pos x="116" y="308"/>
                </a:cxn>
                <a:cxn ang="0">
                  <a:pos x="113" y="271"/>
                </a:cxn>
                <a:cxn ang="0">
                  <a:pos x="108" y="233"/>
                </a:cxn>
                <a:cxn ang="0">
                  <a:pos x="108" y="233"/>
                </a:cxn>
                <a:cxn ang="0">
                  <a:pos x="102" y="204"/>
                </a:cxn>
                <a:cxn ang="0">
                  <a:pos x="96" y="173"/>
                </a:cxn>
                <a:cxn ang="0">
                  <a:pos x="87" y="144"/>
                </a:cxn>
                <a:cxn ang="0">
                  <a:pos x="78" y="116"/>
                </a:cxn>
                <a:cxn ang="0">
                  <a:pos x="66" y="85"/>
                </a:cxn>
                <a:cxn ang="0">
                  <a:pos x="53" y="56"/>
                </a:cxn>
                <a:cxn ang="0">
                  <a:pos x="41" y="27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1" y="29"/>
                </a:cxn>
                <a:cxn ang="0">
                  <a:pos x="34" y="65"/>
                </a:cxn>
                <a:cxn ang="0">
                  <a:pos x="35" y="109"/>
                </a:cxn>
                <a:cxn ang="0">
                  <a:pos x="35" y="158"/>
                </a:cxn>
                <a:cxn ang="0">
                  <a:pos x="32" y="213"/>
                </a:cxn>
                <a:cxn ang="0">
                  <a:pos x="26" y="271"/>
                </a:cxn>
                <a:cxn ang="0">
                  <a:pos x="21" y="301"/>
                </a:cxn>
                <a:cxn ang="0">
                  <a:pos x="15" y="332"/>
                </a:cxn>
                <a:cxn ang="0">
                  <a:pos x="9" y="364"/>
                </a:cxn>
                <a:cxn ang="0">
                  <a:pos x="0" y="396"/>
                </a:cxn>
                <a:cxn ang="0">
                  <a:pos x="0" y="396"/>
                </a:cxn>
                <a:cxn ang="0">
                  <a:pos x="37" y="442"/>
                </a:cxn>
                <a:cxn ang="0">
                  <a:pos x="55" y="461"/>
                </a:cxn>
                <a:cxn ang="0">
                  <a:pos x="55" y="461"/>
                </a:cxn>
                <a:cxn ang="0">
                  <a:pos x="41" y="294"/>
                </a:cxn>
                <a:cxn ang="0">
                  <a:pos x="41" y="294"/>
                </a:cxn>
              </a:cxnLst>
              <a:rect l="0" t="0" r="r" b="b"/>
              <a:pathLst>
                <a:path w="116" h="461">
                  <a:moveTo>
                    <a:pt x="41" y="294"/>
                  </a:moveTo>
                  <a:lnTo>
                    <a:pt x="41" y="29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3" y="378"/>
                  </a:lnTo>
                  <a:lnTo>
                    <a:pt x="113" y="378"/>
                  </a:lnTo>
                  <a:lnTo>
                    <a:pt x="116" y="344"/>
                  </a:lnTo>
                  <a:lnTo>
                    <a:pt x="116" y="308"/>
                  </a:lnTo>
                  <a:lnTo>
                    <a:pt x="113" y="271"/>
                  </a:lnTo>
                  <a:lnTo>
                    <a:pt x="108" y="233"/>
                  </a:lnTo>
                  <a:lnTo>
                    <a:pt x="108" y="233"/>
                  </a:lnTo>
                  <a:lnTo>
                    <a:pt x="102" y="204"/>
                  </a:lnTo>
                  <a:lnTo>
                    <a:pt x="96" y="173"/>
                  </a:lnTo>
                  <a:lnTo>
                    <a:pt x="87" y="144"/>
                  </a:lnTo>
                  <a:lnTo>
                    <a:pt x="78" y="116"/>
                  </a:lnTo>
                  <a:lnTo>
                    <a:pt x="66" y="85"/>
                  </a:lnTo>
                  <a:lnTo>
                    <a:pt x="53" y="56"/>
                  </a:lnTo>
                  <a:lnTo>
                    <a:pt x="41" y="27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29"/>
                  </a:lnTo>
                  <a:lnTo>
                    <a:pt x="34" y="65"/>
                  </a:lnTo>
                  <a:lnTo>
                    <a:pt x="35" y="109"/>
                  </a:lnTo>
                  <a:lnTo>
                    <a:pt x="35" y="158"/>
                  </a:lnTo>
                  <a:lnTo>
                    <a:pt x="32" y="213"/>
                  </a:lnTo>
                  <a:lnTo>
                    <a:pt x="26" y="271"/>
                  </a:lnTo>
                  <a:lnTo>
                    <a:pt x="21" y="301"/>
                  </a:lnTo>
                  <a:lnTo>
                    <a:pt x="15" y="332"/>
                  </a:lnTo>
                  <a:lnTo>
                    <a:pt x="9" y="364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37" y="442"/>
                  </a:lnTo>
                  <a:lnTo>
                    <a:pt x="55" y="461"/>
                  </a:lnTo>
                  <a:lnTo>
                    <a:pt x="55" y="461"/>
                  </a:lnTo>
                  <a:lnTo>
                    <a:pt x="41" y="294"/>
                  </a:lnTo>
                  <a:lnTo>
                    <a:pt x="41" y="294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 1244"/>
            <p:cNvSpPr>
              <a:spLocks/>
            </p:cNvSpPr>
            <p:nvPr userDrawn="1"/>
          </p:nvSpPr>
          <p:spPr bwMode="auto">
            <a:xfrm>
              <a:off x="5010516" y="3952183"/>
              <a:ext cx="457200" cy="638175"/>
            </a:xfrm>
            <a:custGeom>
              <a:avLst/>
              <a:gdLst/>
              <a:ahLst/>
              <a:cxnLst>
                <a:cxn ang="0">
                  <a:pos x="238" y="236"/>
                </a:cxn>
                <a:cxn ang="0">
                  <a:pos x="244" y="225"/>
                </a:cxn>
                <a:cxn ang="0">
                  <a:pos x="247" y="219"/>
                </a:cxn>
                <a:cxn ang="0">
                  <a:pos x="252" y="210"/>
                </a:cxn>
                <a:cxn ang="0">
                  <a:pos x="255" y="204"/>
                </a:cxn>
                <a:cxn ang="0">
                  <a:pos x="259" y="195"/>
                </a:cxn>
                <a:cxn ang="0">
                  <a:pos x="261" y="189"/>
                </a:cxn>
                <a:cxn ang="0">
                  <a:pos x="266" y="177"/>
                </a:cxn>
                <a:cxn ang="0">
                  <a:pos x="269" y="167"/>
                </a:cxn>
                <a:cxn ang="0">
                  <a:pos x="273" y="155"/>
                </a:cxn>
                <a:cxn ang="0">
                  <a:pos x="275" y="148"/>
                </a:cxn>
                <a:cxn ang="0">
                  <a:pos x="278" y="138"/>
                </a:cxn>
                <a:cxn ang="0">
                  <a:pos x="279" y="129"/>
                </a:cxn>
                <a:cxn ang="0">
                  <a:pos x="281" y="122"/>
                </a:cxn>
                <a:cxn ang="0">
                  <a:pos x="284" y="111"/>
                </a:cxn>
                <a:cxn ang="0">
                  <a:pos x="284" y="103"/>
                </a:cxn>
                <a:cxn ang="0">
                  <a:pos x="285" y="93"/>
                </a:cxn>
                <a:cxn ang="0">
                  <a:pos x="287" y="84"/>
                </a:cxn>
                <a:cxn ang="0">
                  <a:pos x="288" y="76"/>
                </a:cxn>
                <a:cxn ang="0">
                  <a:pos x="215" y="0"/>
                </a:cxn>
                <a:cxn ang="0">
                  <a:pos x="229" y="167"/>
                </a:cxn>
                <a:cxn ang="0">
                  <a:pos x="174" y="102"/>
                </a:cxn>
                <a:cxn ang="0">
                  <a:pos x="162" y="140"/>
                </a:cxn>
                <a:cxn ang="0">
                  <a:pos x="130" y="218"/>
                </a:cxn>
                <a:cxn ang="0">
                  <a:pos x="87" y="294"/>
                </a:cxn>
                <a:cxn ang="0">
                  <a:pos x="32" y="367"/>
                </a:cxn>
                <a:cxn ang="0">
                  <a:pos x="0" y="402"/>
                </a:cxn>
                <a:cxn ang="0">
                  <a:pos x="39" y="393"/>
                </a:cxn>
                <a:cxn ang="0">
                  <a:pos x="75" y="379"/>
                </a:cxn>
                <a:cxn ang="0">
                  <a:pos x="110" y="362"/>
                </a:cxn>
                <a:cxn ang="0">
                  <a:pos x="142" y="341"/>
                </a:cxn>
                <a:cxn ang="0">
                  <a:pos x="144" y="341"/>
                </a:cxn>
                <a:cxn ang="0">
                  <a:pos x="156" y="330"/>
                </a:cxn>
                <a:cxn ang="0">
                  <a:pos x="156" y="330"/>
                </a:cxn>
                <a:cxn ang="0">
                  <a:pos x="176" y="314"/>
                </a:cxn>
                <a:cxn ang="0">
                  <a:pos x="194" y="297"/>
                </a:cxn>
                <a:cxn ang="0">
                  <a:pos x="195" y="294"/>
                </a:cxn>
                <a:cxn ang="0">
                  <a:pos x="205" y="285"/>
                </a:cxn>
                <a:cxn ang="0">
                  <a:pos x="206" y="282"/>
                </a:cxn>
                <a:cxn ang="0">
                  <a:pos x="215" y="271"/>
                </a:cxn>
                <a:cxn ang="0">
                  <a:pos x="217" y="268"/>
                </a:cxn>
                <a:cxn ang="0">
                  <a:pos x="235" y="241"/>
                </a:cxn>
                <a:cxn ang="0">
                  <a:pos x="238" y="236"/>
                </a:cxn>
              </a:cxnLst>
              <a:rect l="0" t="0" r="r" b="b"/>
              <a:pathLst>
                <a:path w="288" h="402">
                  <a:moveTo>
                    <a:pt x="238" y="236"/>
                  </a:moveTo>
                  <a:lnTo>
                    <a:pt x="238" y="236"/>
                  </a:lnTo>
                  <a:lnTo>
                    <a:pt x="244" y="225"/>
                  </a:lnTo>
                  <a:lnTo>
                    <a:pt x="244" y="225"/>
                  </a:lnTo>
                  <a:lnTo>
                    <a:pt x="247" y="219"/>
                  </a:lnTo>
                  <a:lnTo>
                    <a:pt x="247" y="219"/>
                  </a:lnTo>
                  <a:lnTo>
                    <a:pt x="252" y="210"/>
                  </a:lnTo>
                  <a:lnTo>
                    <a:pt x="252" y="210"/>
                  </a:lnTo>
                  <a:lnTo>
                    <a:pt x="255" y="204"/>
                  </a:lnTo>
                  <a:lnTo>
                    <a:pt x="255" y="204"/>
                  </a:lnTo>
                  <a:lnTo>
                    <a:pt x="259" y="195"/>
                  </a:lnTo>
                  <a:lnTo>
                    <a:pt x="259" y="195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6" y="177"/>
                  </a:lnTo>
                  <a:lnTo>
                    <a:pt x="266" y="177"/>
                  </a:lnTo>
                  <a:lnTo>
                    <a:pt x="269" y="167"/>
                  </a:lnTo>
                  <a:lnTo>
                    <a:pt x="269" y="167"/>
                  </a:lnTo>
                  <a:lnTo>
                    <a:pt x="273" y="155"/>
                  </a:lnTo>
                  <a:lnTo>
                    <a:pt x="273" y="155"/>
                  </a:lnTo>
                  <a:lnTo>
                    <a:pt x="275" y="148"/>
                  </a:lnTo>
                  <a:lnTo>
                    <a:pt x="275" y="14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81" y="122"/>
                  </a:lnTo>
                  <a:lnTo>
                    <a:pt x="281" y="122"/>
                  </a:lnTo>
                  <a:lnTo>
                    <a:pt x="284" y="111"/>
                  </a:lnTo>
                  <a:lnTo>
                    <a:pt x="284" y="111"/>
                  </a:lnTo>
                  <a:lnTo>
                    <a:pt x="284" y="103"/>
                  </a:lnTo>
                  <a:lnTo>
                    <a:pt x="284" y="103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287" y="84"/>
                  </a:lnTo>
                  <a:lnTo>
                    <a:pt x="287" y="84"/>
                  </a:lnTo>
                  <a:lnTo>
                    <a:pt x="288" y="76"/>
                  </a:lnTo>
                  <a:lnTo>
                    <a:pt x="288" y="76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29" y="167"/>
                  </a:lnTo>
                  <a:lnTo>
                    <a:pt x="229" y="167"/>
                  </a:lnTo>
                  <a:lnTo>
                    <a:pt x="211" y="148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62" y="140"/>
                  </a:lnTo>
                  <a:lnTo>
                    <a:pt x="147" y="180"/>
                  </a:lnTo>
                  <a:lnTo>
                    <a:pt x="130" y="218"/>
                  </a:lnTo>
                  <a:lnTo>
                    <a:pt x="110" y="256"/>
                  </a:lnTo>
                  <a:lnTo>
                    <a:pt x="87" y="294"/>
                  </a:lnTo>
                  <a:lnTo>
                    <a:pt x="61" y="332"/>
                  </a:lnTo>
                  <a:lnTo>
                    <a:pt x="32" y="367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20" y="398"/>
                  </a:lnTo>
                  <a:lnTo>
                    <a:pt x="39" y="393"/>
                  </a:lnTo>
                  <a:lnTo>
                    <a:pt x="57" y="387"/>
                  </a:lnTo>
                  <a:lnTo>
                    <a:pt x="75" y="379"/>
                  </a:lnTo>
                  <a:lnTo>
                    <a:pt x="93" y="372"/>
                  </a:lnTo>
                  <a:lnTo>
                    <a:pt x="110" y="362"/>
                  </a:lnTo>
                  <a:lnTo>
                    <a:pt x="127" y="352"/>
                  </a:lnTo>
                  <a:lnTo>
                    <a:pt x="142" y="341"/>
                  </a:lnTo>
                  <a:lnTo>
                    <a:pt x="142" y="341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76" y="314"/>
                  </a:lnTo>
                  <a:lnTo>
                    <a:pt x="194" y="297"/>
                  </a:lnTo>
                  <a:lnTo>
                    <a:pt x="194" y="297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205" y="285"/>
                  </a:lnTo>
                  <a:lnTo>
                    <a:pt x="205" y="285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15" y="271"/>
                  </a:lnTo>
                  <a:lnTo>
                    <a:pt x="215" y="271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35" y="241"/>
                  </a:lnTo>
                  <a:lnTo>
                    <a:pt x="235" y="241"/>
                  </a:lnTo>
                  <a:lnTo>
                    <a:pt x="238" y="236"/>
                  </a:lnTo>
                  <a:lnTo>
                    <a:pt x="238" y="23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 1245"/>
            <p:cNvSpPr>
              <a:spLocks/>
            </p:cNvSpPr>
            <p:nvPr userDrawn="1"/>
          </p:nvSpPr>
          <p:spPr bwMode="auto">
            <a:xfrm>
              <a:off x="4386659" y="3385026"/>
              <a:ext cx="331787" cy="917575"/>
            </a:xfrm>
            <a:custGeom>
              <a:avLst/>
              <a:gdLst/>
              <a:ahLst/>
              <a:cxnLst>
                <a:cxn ang="0">
                  <a:pos x="89" y="55"/>
                </a:cxn>
                <a:cxn ang="0">
                  <a:pos x="60" y="0"/>
                </a:cxn>
                <a:cxn ang="0">
                  <a:pos x="14" y="151"/>
                </a:cxn>
                <a:cxn ang="0">
                  <a:pos x="10" y="143"/>
                </a:cxn>
                <a:cxn ang="0">
                  <a:pos x="3" y="180"/>
                </a:cxn>
                <a:cxn ang="0">
                  <a:pos x="0" y="220"/>
                </a:cxn>
                <a:cxn ang="0">
                  <a:pos x="6" y="218"/>
                </a:cxn>
                <a:cxn ang="0">
                  <a:pos x="26" y="220"/>
                </a:cxn>
                <a:cxn ang="0">
                  <a:pos x="43" y="229"/>
                </a:cxn>
                <a:cxn ang="0">
                  <a:pos x="57" y="244"/>
                </a:cxn>
                <a:cxn ang="0">
                  <a:pos x="64" y="265"/>
                </a:cxn>
                <a:cxn ang="0">
                  <a:pos x="66" y="278"/>
                </a:cxn>
                <a:cxn ang="0">
                  <a:pos x="61" y="299"/>
                </a:cxn>
                <a:cxn ang="0">
                  <a:pos x="51" y="317"/>
                </a:cxn>
                <a:cxn ang="0">
                  <a:pos x="34" y="328"/>
                </a:cxn>
                <a:cxn ang="0">
                  <a:pos x="25" y="331"/>
                </a:cxn>
                <a:cxn ang="0">
                  <a:pos x="0" y="328"/>
                </a:cxn>
                <a:cxn ang="0">
                  <a:pos x="3" y="358"/>
                </a:cxn>
                <a:cxn ang="0">
                  <a:pos x="14" y="418"/>
                </a:cxn>
                <a:cxn ang="0">
                  <a:pos x="31" y="480"/>
                </a:cxn>
                <a:cxn ang="0">
                  <a:pos x="54" y="544"/>
                </a:cxn>
                <a:cxn ang="0">
                  <a:pos x="75" y="575"/>
                </a:cxn>
                <a:cxn ang="0">
                  <a:pos x="96" y="470"/>
                </a:cxn>
                <a:cxn ang="0">
                  <a:pos x="156" y="544"/>
                </a:cxn>
                <a:cxn ang="0">
                  <a:pos x="209" y="523"/>
                </a:cxn>
                <a:cxn ang="0">
                  <a:pos x="186" y="491"/>
                </a:cxn>
                <a:cxn ang="0">
                  <a:pos x="163" y="451"/>
                </a:cxn>
                <a:cxn ang="0">
                  <a:pos x="137" y="398"/>
                </a:cxn>
                <a:cxn ang="0">
                  <a:pos x="113" y="331"/>
                </a:cxn>
                <a:cxn ang="0">
                  <a:pos x="95" y="252"/>
                </a:cxn>
                <a:cxn ang="0">
                  <a:pos x="84" y="159"/>
                </a:cxn>
                <a:cxn ang="0">
                  <a:pos x="86" y="82"/>
                </a:cxn>
                <a:cxn ang="0">
                  <a:pos x="89" y="55"/>
                </a:cxn>
              </a:cxnLst>
              <a:rect l="0" t="0" r="r" b="b"/>
              <a:pathLst>
                <a:path w="209" h="578">
                  <a:moveTo>
                    <a:pt x="89" y="55"/>
                  </a:moveTo>
                  <a:lnTo>
                    <a:pt x="89" y="5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7" y="76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3" y="18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6" y="218"/>
                  </a:lnTo>
                  <a:lnTo>
                    <a:pt x="6" y="218"/>
                  </a:lnTo>
                  <a:lnTo>
                    <a:pt x="16" y="217"/>
                  </a:lnTo>
                  <a:lnTo>
                    <a:pt x="26" y="220"/>
                  </a:lnTo>
                  <a:lnTo>
                    <a:pt x="35" y="223"/>
                  </a:lnTo>
                  <a:lnTo>
                    <a:pt x="43" y="229"/>
                  </a:lnTo>
                  <a:lnTo>
                    <a:pt x="51" y="236"/>
                  </a:lnTo>
                  <a:lnTo>
                    <a:pt x="57" y="244"/>
                  </a:lnTo>
                  <a:lnTo>
                    <a:pt x="63" y="255"/>
                  </a:lnTo>
                  <a:lnTo>
                    <a:pt x="64" y="265"/>
                  </a:lnTo>
                  <a:lnTo>
                    <a:pt x="64" y="265"/>
                  </a:lnTo>
                  <a:lnTo>
                    <a:pt x="66" y="278"/>
                  </a:lnTo>
                  <a:lnTo>
                    <a:pt x="64" y="288"/>
                  </a:lnTo>
                  <a:lnTo>
                    <a:pt x="61" y="299"/>
                  </a:lnTo>
                  <a:lnTo>
                    <a:pt x="57" y="308"/>
                  </a:lnTo>
                  <a:lnTo>
                    <a:pt x="51" y="317"/>
                  </a:lnTo>
                  <a:lnTo>
                    <a:pt x="43" y="323"/>
                  </a:lnTo>
                  <a:lnTo>
                    <a:pt x="34" y="328"/>
                  </a:lnTo>
                  <a:lnTo>
                    <a:pt x="25" y="331"/>
                  </a:lnTo>
                  <a:lnTo>
                    <a:pt x="25" y="331"/>
                  </a:lnTo>
                  <a:lnTo>
                    <a:pt x="13" y="33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3" y="358"/>
                  </a:lnTo>
                  <a:lnTo>
                    <a:pt x="8" y="387"/>
                  </a:lnTo>
                  <a:lnTo>
                    <a:pt x="14" y="418"/>
                  </a:lnTo>
                  <a:lnTo>
                    <a:pt x="22" y="450"/>
                  </a:lnTo>
                  <a:lnTo>
                    <a:pt x="31" y="480"/>
                  </a:lnTo>
                  <a:lnTo>
                    <a:pt x="42" y="512"/>
                  </a:lnTo>
                  <a:lnTo>
                    <a:pt x="54" y="544"/>
                  </a:lnTo>
                  <a:lnTo>
                    <a:pt x="69" y="578"/>
                  </a:lnTo>
                  <a:lnTo>
                    <a:pt x="75" y="575"/>
                  </a:lnTo>
                  <a:lnTo>
                    <a:pt x="75" y="575"/>
                  </a:lnTo>
                  <a:lnTo>
                    <a:pt x="96" y="470"/>
                  </a:lnTo>
                  <a:lnTo>
                    <a:pt x="96" y="470"/>
                  </a:lnTo>
                  <a:lnTo>
                    <a:pt x="156" y="544"/>
                  </a:lnTo>
                  <a:lnTo>
                    <a:pt x="209" y="523"/>
                  </a:lnTo>
                  <a:lnTo>
                    <a:pt x="209" y="523"/>
                  </a:lnTo>
                  <a:lnTo>
                    <a:pt x="203" y="515"/>
                  </a:lnTo>
                  <a:lnTo>
                    <a:pt x="186" y="491"/>
                  </a:lnTo>
                  <a:lnTo>
                    <a:pt x="176" y="473"/>
                  </a:lnTo>
                  <a:lnTo>
                    <a:pt x="163" y="451"/>
                  </a:lnTo>
                  <a:lnTo>
                    <a:pt x="150" y="427"/>
                  </a:lnTo>
                  <a:lnTo>
                    <a:pt x="137" y="398"/>
                  </a:lnTo>
                  <a:lnTo>
                    <a:pt x="125" y="366"/>
                  </a:lnTo>
                  <a:lnTo>
                    <a:pt x="113" y="331"/>
                  </a:lnTo>
                  <a:lnTo>
                    <a:pt x="102" y="293"/>
                  </a:lnTo>
                  <a:lnTo>
                    <a:pt x="95" y="252"/>
                  </a:lnTo>
                  <a:lnTo>
                    <a:pt x="89" y="206"/>
                  </a:lnTo>
                  <a:lnTo>
                    <a:pt x="84" y="159"/>
                  </a:lnTo>
                  <a:lnTo>
                    <a:pt x="84" y="108"/>
                  </a:lnTo>
                  <a:lnTo>
                    <a:pt x="86" y="82"/>
                  </a:lnTo>
                  <a:lnTo>
                    <a:pt x="89" y="55"/>
                  </a:lnTo>
                  <a:lnTo>
                    <a:pt x="89" y="5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 1246"/>
            <p:cNvSpPr>
              <a:spLocks/>
            </p:cNvSpPr>
            <p:nvPr userDrawn="1"/>
          </p:nvSpPr>
          <p:spPr bwMode="auto">
            <a:xfrm>
              <a:off x="4772415" y="3728807"/>
              <a:ext cx="161925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3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5" y="32"/>
                </a:cxn>
                <a:cxn ang="0">
                  <a:pos x="2" y="43"/>
                </a:cxn>
                <a:cxn ang="0">
                  <a:pos x="0" y="53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5" y="76"/>
                </a:cxn>
                <a:cxn ang="0">
                  <a:pos x="9" y="87"/>
                </a:cxn>
                <a:cxn ang="0">
                  <a:pos x="15" y="96"/>
                </a:cxn>
                <a:cxn ang="0">
                  <a:pos x="23" y="102"/>
                </a:cxn>
                <a:cxn ang="0">
                  <a:pos x="31" y="108"/>
                </a:cxn>
                <a:cxn ang="0">
                  <a:pos x="41" y="113"/>
                </a:cxn>
                <a:cxn ang="0">
                  <a:pos x="50" y="114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7" y="99"/>
                </a:cxn>
                <a:cxn ang="0">
                  <a:pos x="93" y="92"/>
                </a:cxn>
                <a:cxn ang="0">
                  <a:pos x="98" y="81"/>
                </a:cxn>
                <a:cxn ang="0">
                  <a:pos x="101" y="72"/>
                </a:cxn>
                <a:cxn ang="0">
                  <a:pos x="102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7"/>
                </a:cxn>
                <a:cxn ang="0">
                  <a:pos x="93" y="28"/>
                </a:cxn>
                <a:cxn ang="0">
                  <a:pos x="87" y="18"/>
                </a:cxn>
                <a:cxn ang="0">
                  <a:pos x="79" y="11"/>
                </a:cxn>
                <a:cxn ang="0">
                  <a:pos x="72" y="5"/>
                </a:cxn>
                <a:cxn ang="0">
                  <a:pos x="63" y="2"/>
                </a:cxn>
                <a:cxn ang="0">
                  <a:pos x="52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4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5" y="32"/>
                  </a:lnTo>
                  <a:lnTo>
                    <a:pt x="2" y="43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9" y="87"/>
                  </a:lnTo>
                  <a:lnTo>
                    <a:pt x="15" y="96"/>
                  </a:lnTo>
                  <a:lnTo>
                    <a:pt x="23" y="102"/>
                  </a:lnTo>
                  <a:lnTo>
                    <a:pt x="31" y="108"/>
                  </a:lnTo>
                  <a:lnTo>
                    <a:pt x="41" y="113"/>
                  </a:lnTo>
                  <a:lnTo>
                    <a:pt x="50" y="114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7" y="99"/>
                  </a:lnTo>
                  <a:lnTo>
                    <a:pt x="93" y="92"/>
                  </a:lnTo>
                  <a:lnTo>
                    <a:pt x="98" y="81"/>
                  </a:lnTo>
                  <a:lnTo>
                    <a:pt x="101" y="72"/>
                  </a:lnTo>
                  <a:lnTo>
                    <a:pt x="102" y="60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7"/>
                  </a:lnTo>
                  <a:lnTo>
                    <a:pt x="93" y="28"/>
                  </a:lnTo>
                  <a:lnTo>
                    <a:pt x="87" y="18"/>
                  </a:lnTo>
                  <a:lnTo>
                    <a:pt x="79" y="11"/>
                  </a:lnTo>
                  <a:lnTo>
                    <a:pt x="72" y="5"/>
                  </a:lnTo>
                  <a:lnTo>
                    <a:pt x="63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 1247"/>
            <p:cNvSpPr>
              <a:spLocks/>
            </p:cNvSpPr>
            <p:nvPr userDrawn="1"/>
          </p:nvSpPr>
          <p:spPr bwMode="auto">
            <a:xfrm>
              <a:off x="4978753" y="3661675"/>
              <a:ext cx="161925" cy="18256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2" y="8"/>
                </a:cxn>
                <a:cxn ang="0">
                  <a:pos x="15" y="14"/>
                </a:cxn>
                <a:cxn ang="0">
                  <a:pos x="9" y="23"/>
                </a:cxn>
                <a:cxn ang="0">
                  <a:pos x="4" y="32"/>
                </a:cxn>
                <a:cxn ang="0">
                  <a:pos x="1" y="43"/>
                </a:cxn>
                <a:cxn ang="0">
                  <a:pos x="0" y="54"/>
                </a:cxn>
                <a:cxn ang="0">
                  <a:pos x="1" y="66"/>
                </a:cxn>
                <a:cxn ang="0">
                  <a:pos x="1" y="66"/>
                </a:cxn>
                <a:cxn ang="0">
                  <a:pos x="4" y="77"/>
                </a:cxn>
                <a:cxn ang="0">
                  <a:pos x="9" y="87"/>
                </a:cxn>
                <a:cxn ang="0">
                  <a:pos x="15" y="95"/>
                </a:cxn>
                <a:cxn ang="0">
                  <a:pos x="22" y="103"/>
                </a:cxn>
                <a:cxn ang="0">
                  <a:pos x="32" y="109"/>
                </a:cxn>
                <a:cxn ang="0">
                  <a:pos x="41" y="112"/>
                </a:cxn>
                <a:cxn ang="0">
                  <a:pos x="50" y="115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6"/>
                </a:cxn>
                <a:cxn ang="0">
                  <a:pos x="86" y="99"/>
                </a:cxn>
                <a:cxn ang="0">
                  <a:pos x="93" y="90"/>
                </a:cxn>
                <a:cxn ang="0">
                  <a:pos x="97" y="81"/>
                </a:cxn>
                <a:cxn ang="0">
                  <a:pos x="100" y="71"/>
                </a:cxn>
                <a:cxn ang="0">
                  <a:pos x="102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37"/>
                </a:cxn>
                <a:cxn ang="0">
                  <a:pos x="93" y="28"/>
                </a:cxn>
                <a:cxn ang="0">
                  <a:pos x="86" y="19"/>
                </a:cxn>
                <a:cxn ang="0">
                  <a:pos x="79" y="11"/>
                </a:cxn>
                <a:cxn ang="0">
                  <a:pos x="71" y="5"/>
                </a:cxn>
                <a:cxn ang="0">
                  <a:pos x="62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5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2" y="8"/>
                  </a:lnTo>
                  <a:lnTo>
                    <a:pt x="15" y="14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3"/>
                  </a:lnTo>
                  <a:lnTo>
                    <a:pt x="0" y="54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9" y="87"/>
                  </a:lnTo>
                  <a:lnTo>
                    <a:pt x="15" y="95"/>
                  </a:lnTo>
                  <a:lnTo>
                    <a:pt x="22" y="103"/>
                  </a:lnTo>
                  <a:lnTo>
                    <a:pt x="32" y="109"/>
                  </a:lnTo>
                  <a:lnTo>
                    <a:pt x="41" y="112"/>
                  </a:lnTo>
                  <a:lnTo>
                    <a:pt x="50" y="115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6"/>
                  </a:lnTo>
                  <a:lnTo>
                    <a:pt x="86" y="99"/>
                  </a:lnTo>
                  <a:lnTo>
                    <a:pt x="93" y="90"/>
                  </a:lnTo>
                  <a:lnTo>
                    <a:pt x="97" y="81"/>
                  </a:lnTo>
                  <a:lnTo>
                    <a:pt x="100" y="71"/>
                  </a:lnTo>
                  <a:lnTo>
                    <a:pt x="102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9" y="37"/>
                  </a:lnTo>
                  <a:lnTo>
                    <a:pt x="93" y="28"/>
                  </a:lnTo>
                  <a:lnTo>
                    <a:pt x="86" y="19"/>
                  </a:lnTo>
                  <a:lnTo>
                    <a:pt x="79" y="11"/>
                  </a:lnTo>
                  <a:lnTo>
                    <a:pt x="71" y="5"/>
                  </a:lnTo>
                  <a:lnTo>
                    <a:pt x="62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 1248"/>
            <p:cNvSpPr>
              <a:spLocks/>
            </p:cNvSpPr>
            <p:nvPr userDrawn="1"/>
          </p:nvSpPr>
          <p:spPr bwMode="auto">
            <a:xfrm>
              <a:off x="5185643" y="3550086"/>
              <a:ext cx="160337" cy="182563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1" y="3"/>
                </a:cxn>
                <a:cxn ang="0">
                  <a:pos x="21" y="9"/>
                </a:cxn>
                <a:cxn ang="0">
                  <a:pos x="14" y="16"/>
                </a:cxn>
                <a:cxn ang="0">
                  <a:pos x="8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4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7"/>
                </a:cxn>
                <a:cxn ang="0">
                  <a:pos x="8" y="87"/>
                </a:cxn>
                <a:cxn ang="0">
                  <a:pos x="14" y="96"/>
                </a:cxn>
                <a:cxn ang="0">
                  <a:pos x="21" y="104"/>
                </a:cxn>
                <a:cxn ang="0">
                  <a:pos x="31" y="109"/>
                </a:cxn>
                <a:cxn ang="0">
                  <a:pos x="40" y="113"/>
                </a:cxn>
                <a:cxn ang="0">
                  <a:pos x="49" y="115"/>
                </a:cxn>
                <a:cxn ang="0">
                  <a:pos x="60" y="115"/>
                </a:cxn>
                <a:cxn ang="0">
                  <a:pos x="60" y="115"/>
                </a:cxn>
                <a:cxn ang="0">
                  <a:pos x="70" y="112"/>
                </a:cxn>
                <a:cxn ang="0">
                  <a:pos x="78" y="107"/>
                </a:cxn>
                <a:cxn ang="0">
                  <a:pos x="85" y="99"/>
                </a:cxn>
                <a:cxn ang="0">
                  <a:pos x="92" y="92"/>
                </a:cxn>
                <a:cxn ang="0">
                  <a:pos x="98" y="83"/>
                </a:cxn>
                <a:cxn ang="0">
                  <a:pos x="99" y="72"/>
                </a:cxn>
                <a:cxn ang="0">
                  <a:pos x="101" y="61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8"/>
                </a:cxn>
                <a:cxn ang="0">
                  <a:pos x="93" y="28"/>
                </a:cxn>
                <a:cxn ang="0">
                  <a:pos x="87" y="19"/>
                </a:cxn>
                <a:cxn ang="0">
                  <a:pos x="79" y="11"/>
                </a:cxn>
                <a:cxn ang="0">
                  <a:pos x="70" y="6"/>
                </a:cxn>
                <a:cxn ang="0">
                  <a:pos x="61" y="2"/>
                </a:cxn>
                <a:cxn ang="0">
                  <a:pos x="50" y="0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101" h="115">
                  <a:moveTo>
                    <a:pt x="41" y="2"/>
                  </a:moveTo>
                  <a:lnTo>
                    <a:pt x="41" y="2"/>
                  </a:lnTo>
                  <a:lnTo>
                    <a:pt x="31" y="3"/>
                  </a:lnTo>
                  <a:lnTo>
                    <a:pt x="21" y="9"/>
                  </a:lnTo>
                  <a:lnTo>
                    <a:pt x="14" y="16"/>
                  </a:lnTo>
                  <a:lnTo>
                    <a:pt x="8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7"/>
                  </a:lnTo>
                  <a:lnTo>
                    <a:pt x="8" y="87"/>
                  </a:lnTo>
                  <a:lnTo>
                    <a:pt x="14" y="96"/>
                  </a:lnTo>
                  <a:lnTo>
                    <a:pt x="21" y="104"/>
                  </a:lnTo>
                  <a:lnTo>
                    <a:pt x="31" y="109"/>
                  </a:lnTo>
                  <a:lnTo>
                    <a:pt x="40" y="113"/>
                  </a:lnTo>
                  <a:lnTo>
                    <a:pt x="49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70" y="112"/>
                  </a:lnTo>
                  <a:lnTo>
                    <a:pt x="78" y="107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8" y="83"/>
                  </a:lnTo>
                  <a:lnTo>
                    <a:pt x="99" y="72"/>
                  </a:lnTo>
                  <a:lnTo>
                    <a:pt x="101" y="61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8"/>
                  </a:lnTo>
                  <a:lnTo>
                    <a:pt x="93" y="28"/>
                  </a:lnTo>
                  <a:lnTo>
                    <a:pt x="87" y="19"/>
                  </a:lnTo>
                  <a:lnTo>
                    <a:pt x="79" y="11"/>
                  </a:lnTo>
                  <a:lnTo>
                    <a:pt x="70" y="6"/>
                  </a:lnTo>
                  <a:lnTo>
                    <a:pt x="61" y="2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Freeform 1249"/>
            <p:cNvSpPr>
              <a:spLocks/>
            </p:cNvSpPr>
            <p:nvPr userDrawn="1"/>
          </p:nvSpPr>
          <p:spPr bwMode="auto">
            <a:xfrm>
              <a:off x="4554040" y="3734164"/>
              <a:ext cx="158750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3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7"/>
                </a:cxn>
                <a:cxn ang="0">
                  <a:pos x="13" y="96"/>
                </a:cxn>
                <a:cxn ang="0">
                  <a:pos x="21" y="102"/>
                </a:cxn>
                <a:cxn ang="0">
                  <a:pos x="30" y="108"/>
                </a:cxn>
                <a:cxn ang="0">
                  <a:pos x="39" y="113"/>
                </a:cxn>
                <a:cxn ang="0">
                  <a:pos x="50" y="114"/>
                </a:cxn>
                <a:cxn ang="0">
                  <a:pos x="59" y="113"/>
                </a:cxn>
                <a:cxn ang="0">
                  <a:pos x="59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6" y="99"/>
                </a:cxn>
                <a:cxn ang="0">
                  <a:pos x="92" y="92"/>
                </a:cxn>
                <a:cxn ang="0">
                  <a:pos x="97" y="81"/>
                </a:cxn>
                <a:cxn ang="0">
                  <a:pos x="100" y="72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7" y="37"/>
                </a:cxn>
                <a:cxn ang="0">
                  <a:pos x="92" y="28"/>
                </a:cxn>
                <a:cxn ang="0">
                  <a:pos x="86" y="18"/>
                </a:cxn>
                <a:cxn ang="0">
                  <a:pos x="79" y="11"/>
                </a:cxn>
                <a:cxn ang="0">
                  <a:pos x="70" y="5"/>
                </a:cxn>
                <a:cxn ang="0">
                  <a:pos x="60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0" h="114">
                  <a:moveTo>
                    <a:pt x="41" y="0"/>
                  </a:moveTo>
                  <a:lnTo>
                    <a:pt x="41" y="0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7"/>
                  </a:lnTo>
                  <a:lnTo>
                    <a:pt x="13" y="96"/>
                  </a:lnTo>
                  <a:lnTo>
                    <a:pt x="21" y="102"/>
                  </a:lnTo>
                  <a:lnTo>
                    <a:pt x="30" y="108"/>
                  </a:lnTo>
                  <a:lnTo>
                    <a:pt x="39" y="113"/>
                  </a:lnTo>
                  <a:lnTo>
                    <a:pt x="50" y="114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97" y="81"/>
                  </a:lnTo>
                  <a:lnTo>
                    <a:pt x="100" y="72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7" y="37"/>
                  </a:lnTo>
                  <a:lnTo>
                    <a:pt x="92" y="28"/>
                  </a:lnTo>
                  <a:lnTo>
                    <a:pt x="86" y="18"/>
                  </a:lnTo>
                  <a:lnTo>
                    <a:pt x="79" y="11"/>
                  </a:lnTo>
                  <a:lnTo>
                    <a:pt x="70" y="5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Freeform 1250"/>
            <p:cNvSpPr>
              <a:spLocks/>
            </p:cNvSpPr>
            <p:nvPr userDrawn="1"/>
          </p:nvSpPr>
          <p:spPr bwMode="auto">
            <a:xfrm>
              <a:off x="4328699" y="3731915"/>
              <a:ext cx="57150" cy="171450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1" y="62"/>
                </a:cxn>
                <a:cxn ang="0">
                  <a:pos x="3" y="71"/>
                </a:cxn>
                <a:cxn ang="0">
                  <a:pos x="6" y="79"/>
                </a:cxn>
                <a:cxn ang="0">
                  <a:pos x="9" y="85"/>
                </a:cxn>
                <a:cxn ang="0">
                  <a:pos x="14" y="91"/>
                </a:cxn>
                <a:cxn ang="0">
                  <a:pos x="20" y="97"/>
                </a:cxn>
                <a:cxn ang="0">
                  <a:pos x="24" y="102"/>
                </a:cxn>
                <a:cxn ang="0">
                  <a:pos x="30" y="105"/>
                </a:cxn>
                <a:cxn ang="0">
                  <a:pos x="36" y="108"/>
                </a:cxn>
                <a:cxn ang="0">
                  <a:pos x="36" y="108"/>
                </a:cxn>
                <a:cxn ang="0">
                  <a:pos x="35" y="80"/>
                </a:cxn>
                <a:cxn ang="0">
                  <a:pos x="35" y="53"/>
                </a:cxn>
                <a:cxn ang="0">
                  <a:pos x="35" y="26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7" y="3"/>
                </a:cxn>
                <a:cxn ang="0">
                  <a:pos x="20" y="9"/>
                </a:cxn>
                <a:cxn ang="0">
                  <a:pos x="14" y="15"/>
                </a:cxn>
                <a:cxn ang="0">
                  <a:pos x="7" y="22"/>
                </a:cxn>
                <a:cxn ang="0">
                  <a:pos x="4" y="32"/>
                </a:cxn>
                <a:cxn ang="0">
                  <a:pos x="1" y="42"/>
                </a:cxn>
                <a:cxn ang="0">
                  <a:pos x="0" y="51"/>
                </a:cxn>
                <a:cxn ang="0">
                  <a:pos x="1" y="62"/>
                </a:cxn>
                <a:cxn ang="0">
                  <a:pos x="1" y="62"/>
                </a:cxn>
              </a:cxnLst>
              <a:rect l="0" t="0" r="r" b="b"/>
              <a:pathLst>
                <a:path w="36" h="108">
                  <a:moveTo>
                    <a:pt x="1" y="62"/>
                  </a:moveTo>
                  <a:lnTo>
                    <a:pt x="1" y="62"/>
                  </a:lnTo>
                  <a:lnTo>
                    <a:pt x="3" y="71"/>
                  </a:lnTo>
                  <a:lnTo>
                    <a:pt x="6" y="79"/>
                  </a:lnTo>
                  <a:lnTo>
                    <a:pt x="9" y="85"/>
                  </a:lnTo>
                  <a:lnTo>
                    <a:pt x="14" y="91"/>
                  </a:lnTo>
                  <a:lnTo>
                    <a:pt x="20" y="97"/>
                  </a:lnTo>
                  <a:lnTo>
                    <a:pt x="24" y="102"/>
                  </a:lnTo>
                  <a:lnTo>
                    <a:pt x="30" y="105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5" y="80"/>
                  </a:lnTo>
                  <a:lnTo>
                    <a:pt x="35" y="53"/>
                  </a:lnTo>
                  <a:lnTo>
                    <a:pt x="35" y="2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7" y="3"/>
                  </a:lnTo>
                  <a:lnTo>
                    <a:pt x="20" y="9"/>
                  </a:lnTo>
                  <a:lnTo>
                    <a:pt x="14" y="15"/>
                  </a:lnTo>
                  <a:lnTo>
                    <a:pt x="7" y="22"/>
                  </a:lnTo>
                  <a:lnTo>
                    <a:pt x="4" y="32"/>
                  </a:lnTo>
                  <a:lnTo>
                    <a:pt x="1" y="42"/>
                  </a:lnTo>
                  <a:lnTo>
                    <a:pt x="0" y="51"/>
                  </a:lnTo>
                  <a:lnTo>
                    <a:pt x="1" y="62"/>
                  </a:lnTo>
                  <a:lnTo>
                    <a:pt x="1" y="6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1251"/>
            <p:cNvSpPr>
              <a:spLocks/>
            </p:cNvSpPr>
            <p:nvPr userDrawn="1"/>
          </p:nvSpPr>
          <p:spPr bwMode="auto">
            <a:xfrm>
              <a:off x="4382557" y="3728055"/>
              <a:ext cx="106363" cy="180975"/>
            </a:xfrm>
            <a:custGeom>
              <a:avLst/>
              <a:gdLst/>
              <a:ahLst/>
              <a:cxnLst>
                <a:cxn ang="0">
                  <a:pos x="65" y="48"/>
                </a:cxn>
                <a:cxn ang="0">
                  <a:pos x="65" y="48"/>
                </a:cxn>
                <a:cxn ang="0">
                  <a:pos x="64" y="38"/>
                </a:cxn>
                <a:cxn ang="0">
                  <a:pos x="58" y="27"/>
                </a:cxn>
                <a:cxn ang="0">
                  <a:pos x="52" y="19"/>
                </a:cxn>
                <a:cxn ang="0">
                  <a:pos x="44" y="12"/>
                </a:cxn>
                <a:cxn ang="0">
                  <a:pos x="36" y="6"/>
                </a:cxn>
                <a:cxn ang="0">
                  <a:pos x="27" y="3"/>
                </a:cxn>
                <a:cxn ang="0">
                  <a:pos x="17" y="0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9"/>
                </a:cxn>
                <a:cxn ang="0">
                  <a:pos x="0" y="56"/>
                </a:cxn>
                <a:cxn ang="0">
                  <a:pos x="0" y="83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4" y="114"/>
                </a:cxn>
                <a:cxn ang="0">
                  <a:pos x="26" y="114"/>
                </a:cxn>
                <a:cxn ang="0">
                  <a:pos x="26" y="114"/>
                </a:cxn>
                <a:cxn ang="0">
                  <a:pos x="35" y="111"/>
                </a:cxn>
                <a:cxn ang="0">
                  <a:pos x="44" y="106"/>
                </a:cxn>
                <a:cxn ang="0">
                  <a:pos x="52" y="100"/>
                </a:cxn>
                <a:cxn ang="0">
                  <a:pos x="58" y="91"/>
                </a:cxn>
                <a:cxn ang="0">
                  <a:pos x="62" y="82"/>
                </a:cxn>
                <a:cxn ang="0">
                  <a:pos x="65" y="71"/>
                </a:cxn>
                <a:cxn ang="0">
                  <a:pos x="67" y="61"/>
                </a:cxn>
                <a:cxn ang="0">
                  <a:pos x="65" y="48"/>
                </a:cxn>
                <a:cxn ang="0">
                  <a:pos x="65" y="48"/>
                </a:cxn>
              </a:cxnLst>
              <a:rect l="0" t="0" r="r" b="b"/>
              <a:pathLst>
                <a:path w="67" h="114">
                  <a:moveTo>
                    <a:pt x="65" y="48"/>
                  </a:moveTo>
                  <a:lnTo>
                    <a:pt x="65" y="48"/>
                  </a:lnTo>
                  <a:lnTo>
                    <a:pt x="64" y="38"/>
                  </a:lnTo>
                  <a:lnTo>
                    <a:pt x="58" y="27"/>
                  </a:lnTo>
                  <a:lnTo>
                    <a:pt x="52" y="19"/>
                  </a:lnTo>
                  <a:lnTo>
                    <a:pt x="44" y="12"/>
                  </a:lnTo>
                  <a:lnTo>
                    <a:pt x="36" y="6"/>
                  </a:lnTo>
                  <a:lnTo>
                    <a:pt x="27" y="3"/>
                  </a:lnTo>
                  <a:lnTo>
                    <a:pt x="1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9"/>
                  </a:lnTo>
                  <a:lnTo>
                    <a:pt x="0" y="56"/>
                  </a:lnTo>
                  <a:lnTo>
                    <a:pt x="0" y="83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4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35" y="111"/>
                  </a:lnTo>
                  <a:lnTo>
                    <a:pt x="44" y="106"/>
                  </a:lnTo>
                  <a:lnTo>
                    <a:pt x="52" y="100"/>
                  </a:lnTo>
                  <a:lnTo>
                    <a:pt x="58" y="91"/>
                  </a:lnTo>
                  <a:lnTo>
                    <a:pt x="62" y="82"/>
                  </a:lnTo>
                  <a:lnTo>
                    <a:pt x="65" y="71"/>
                  </a:lnTo>
                  <a:lnTo>
                    <a:pt x="67" y="61"/>
                  </a:lnTo>
                  <a:lnTo>
                    <a:pt x="65" y="48"/>
                  </a:lnTo>
                  <a:lnTo>
                    <a:pt x="65" y="48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1" name="组合 84"/>
          <p:cNvGrpSpPr>
            <a:grpSpLocks/>
          </p:cNvGrpSpPr>
          <p:nvPr userDrawn="1"/>
        </p:nvGrpSpPr>
        <p:grpSpPr bwMode="auto">
          <a:xfrm rot="642897">
            <a:off x="7964488" y="1570038"/>
            <a:ext cx="857250" cy="1217612"/>
            <a:chOff x="7699398" y="4130680"/>
            <a:chExt cx="1035050" cy="1431925"/>
          </a:xfrm>
        </p:grpSpPr>
        <p:sp>
          <p:nvSpPr>
            <p:cNvPr id="102" name="Freeform 1167"/>
            <p:cNvSpPr>
              <a:spLocks/>
            </p:cNvSpPr>
            <p:nvPr userDrawn="1"/>
          </p:nvSpPr>
          <p:spPr bwMode="auto">
            <a:xfrm>
              <a:off x="7699398" y="4130680"/>
              <a:ext cx="1035050" cy="1431925"/>
            </a:xfrm>
            <a:custGeom>
              <a:avLst/>
              <a:gdLst/>
              <a:ahLst/>
              <a:cxnLst>
                <a:cxn ang="0">
                  <a:pos x="646" y="580"/>
                </a:cxn>
                <a:cxn ang="0">
                  <a:pos x="638" y="623"/>
                </a:cxn>
                <a:cxn ang="0">
                  <a:pos x="626" y="664"/>
                </a:cxn>
                <a:cxn ang="0">
                  <a:pos x="612" y="701"/>
                </a:cxn>
                <a:cxn ang="0">
                  <a:pos x="577" y="765"/>
                </a:cxn>
                <a:cxn ang="0">
                  <a:pos x="533" y="817"/>
                </a:cxn>
                <a:cxn ang="0">
                  <a:pos x="481" y="856"/>
                </a:cxn>
                <a:cxn ang="0">
                  <a:pos x="425" y="884"/>
                </a:cxn>
                <a:cxn ang="0">
                  <a:pos x="364" y="899"/>
                </a:cxn>
                <a:cxn ang="0">
                  <a:pos x="300" y="900"/>
                </a:cxn>
                <a:cxn ang="0">
                  <a:pos x="268" y="897"/>
                </a:cxn>
                <a:cxn ang="0">
                  <a:pos x="207" y="882"/>
                </a:cxn>
                <a:cxn ang="0">
                  <a:pos x="151" y="853"/>
                </a:cxn>
                <a:cxn ang="0">
                  <a:pos x="102" y="814"/>
                </a:cxn>
                <a:cxn ang="0">
                  <a:pos x="61" y="762"/>
                </a:cxn>
                <a:cxn ang="0">
                  <a:pos x="29" y="701"/>
                </a:cxn>
                <a:cxn ang="0">
                  <a:pos x="7" y="631"/>
                </a:cxn>
                <a:cxn ang="0">
                  <a:pos x="0" y="553"/>
                </a:cxn>
                <a:cxn ang="0">
                  <a:pos x="6" y="468"/>
                </a:cxn>
                <a:cxn ang="0">
                  <a:pos x="14" y="424"/>
                </a:cxn>
                <a:cxn ang="0">
                  <a:pos x="39" y="334"/>
                </a:cxn>
                <a:cxn ang="0">
                  <a:pos x="78" y="250"/>
                </a:cxn>
                <a:cxn ang="0">
                  <a:pos x="125" y="172"/>
                </a:cxn>
                <a:cxn ang="0">
                  <a:pos x="180" y="104"/>
                </a:cxn>
                <a:cxn ang="0">
                  <a:pos x="225" y="62"/>
                </a:cxn>
                <a:cxn ang="0">
                  <a:pos x="256" y="40"/>
                </a:cxn>
                <a:cxn ang="0">
                  <a:pos x="288" y="23"/>
                </a:cxn>
                <a:cxn ang="0">
                  <a:pos x="320" y="9"/>
                </a:cxn>
                <a:cxn ang="0">
                  <a:pos x="352" y="1"/>
                </a:cxn>
                <a:cxn ang="0">
                  <a:pos x="384" y="0"/>
                </a:cxn>
                <a:cxn ang="0">
                  <a:pos x="400" y="1"/>
                </a:cxn>
                <a:cxn ang="0">
                  <a:pos x="431" y="9"/>
                </a:cxn>
                <a:cxn ang="0">
                  <a:pos x="460" y="24"/>
                </a:cxn>
                <a:cxn ang="0">
                  <a:pos x="489" y="44"/>
                </a:cxn>
                <a:cxn ang="0">
                  <a:pos x="515" y="70"/>
                </a:cxn>
                <a:cxn ang="0">
                  <a:pos x="539" y="99"/>
                </a:cxn>
                <a:cxn ang="0">
                  <a:pos x="562" y="134"/>
                </a:cxn>
                <a:cxn ang="0">
                  <a:pos x="600" y="212"/>
                </a:cxn>
                <a:cxn ang="0">
                  <a:pos x="627" y="300"/>
                </a:cxn>
                <a:cxn ang="0">
                  <a:pos x="646" y="393"/>
                </a:cxn>
                <a:cxn ang="0">
                  <a:pos x="652" y="489"/>
                </a:cxn>
                <a:cxn ang="0">
                  <a:pos x="646" y="580"/>
                </a:cxn>
              </a:cxnLst>
              <a:rect l="0" t="0" r="r" b="b"/>
              <a:pathLst>
                <a:path w="652" h="902">
                  <a:moveTo>
                    <a:pt x="646" y="580"/>
                  </a:moveTo>
                  <a:lnTo>
                    <a:pt x="646" y="580"/>
                  </a:lnTo>
                  <a:lnTo>
                    <a:pt x="643" y="603"/>
                  </a:lnTo>
                  <a:lnTo>
                    <a:pt x="638" y="623"/>
                  </a:lnTo>
                  <a:lnTo>
                    <a:pt x="632" y="644"/>
                  </a:lnTo>
                  <a:lnTo>
                    <a:pt x="626" y="664"/>
                  </a:lnTo>
                  <a:lnTo>
                    <a:pt x="620" y="683"/>
                  </a:lnTo>
                  <a:lnTo>
                    <a:pt x="612" y="701"/>
                  </a:lnTo>
                  <a:lnTo>
                    <a:pt x="595" y="734"/>
                  </a:lnTo>
                  <a:lnTo>
                    <a:pt x="577" y="765"/>
                  </a:lnTo>
                  <a:lnTo>
                    <a:pt x="556" y="792"/>
                  </a:lnTo>
                  <a:lnTo>
                    <a:pt x="533" y="817"/>
                  </a:lnTo>
                  <a:lnTo>
                    <a:pt x="507" y="838"/>
                  </a:lnTo>
                  <a:lnTo>
                    <a:pt x="481" y="856"/>
                  </a:lnTo>
                  <a:lnTo>
                    <a:pt x="454" y="872"/>
                  </a:lnTo>
                  <a:lnTo>
                    <a:pt x="425" y="884"/>
                  </a:lnTo>
                  <a:lnTo>
                    <a:pt x="394" y="893"/>
                  </a:lnTo>
                  <a:lnTo>
                    <a:pt x="364" y="899"/>
                  </a:lnTo>
                  <a:lnTo>
                    <a:pt x="332" y="902"/>
                  </a:lnTo>
                  <a:lnTo>
                    <a:pt x="300" y="900"/>
                  </a:lnTo>
                  <a:lnTo>
                    <a:pt x="268" y="897"/>
                  </a:lnTo>
                  <a:lnTo>
                    <a:pt x="268" y="897"/>
                  </a:lnTo>
                  <a:lnTo>
                    <a:pt x="237" y="891"/>
                  </a:lnTo>
                  <a:lnTo>
                    <a:pt x="207" y="882"/>
                  </a:lnTo>
                  <a:lnTo>
                    <a:pt x="178" y="870"/>
                  </a:lnTo>
                  <a:lnTo>
                    <a:pt x="151" y="853"/>
                  </a:lnTo>
                  <a:lnTo>
                    <a:pt x="125" y="835"/>
                  </a:lnTo>
                  <a:lnTo>
                    <a:pt x="102" y="814"/>
                  </a:lnTo>
                  <a:lnTo>
                    <a:pt x="79" y="789"/>
                  </a:lnTo>
                  <a:lnTo>
                    <a:pt x="61" y="762"/>
                  </a:lnTo>
                  <a:lnTo>
                    <a:pt x="42" y="733"/>
                  </a:lnTo>
                  <a:lnTo>
                    <a:pt x="29" y="701"/>
                  </a:lnTo>
                  <a:lnTo>
                    <a:pt x="17" y="667"/>
                  </a:lnTo>
                  <a:lnTo>
                    <a:pt x="7" y="631"/>
                  </a:lnTo>
                  <a:lnTo>
                    <a:pt x="3" y="593"/>
                  </a:lnTo>
                  <a:lnTo>
                    <a:pt x="0" y="553"/>
                  </a:lnTo>
                  <a:lnTo>
                    <a:pt x="1" y="512"/>
                  </a:lnTo>
                  <a:lnTo>
                    <a:pt x="6" y="468"/>
                  </a:lnTo>
                  <a:lnTo>
                    <a:pt x="6" y="468"/>
                  </a:lnTo>
                  <a:lnTo>
                    <a:pt x="14" y="424"/>
                  </a:lnTo>
                  <a:lnTo>
                    <a:pt x="26" y="378"/>
                  </a:lnTo>
                  <a:lnTo>
                    <a:pt x="39" y="334"/>
                  </a:lnTo>
                  <a:lnTo>
                    <a:pt x="58" y="291"/>
                  </a:lnTo>
                  <a:lnTo>
                    <a:pt x="78" y="250"/>
                  </a:lnTo>
                  <a:lnTo>
                    <a:pt x="100" y="209"/>
                  </a:lnTo>
                  <a:lnTo>
                    <a:pt x="125" y="172"/>
                  </a:lnTo>
                  <a:lnTo>
                    <a:pt x="152" y="136"/>
                  </a:lnTo>
                  <a:lnTo>
                    <a:pt x="180" y="104"/>
                  </a:lnTo>
                  <a:lnTo>
                    <a:pt x="210" y="76"/>
                  </a:lnTo>
                  <a:lnTo>
                    <a:pt x="225" y="62"/>
                  </a:lnTo>
                  <a:lnTo>
                    <a:pt x="240" y="52"/>
                  </a:lnTo>
                  <a:lnTo>
                    <a:pt x="256" y="40"/>
                  </a:lnTo>
                  <a:lnTo>
                    <a:pt x="271" y="30"/>
                  </a:lnTo>
                  <a:lnTo>
                    <a:pt x="288" y="23"/>
                  </a:lnTo>
                  <a:lnTo>
                    <a:pt x="303" y="15"/>
                  </a:lnTo>
                  <a:lnTo>
                    <a:pt x="320" y="9"/>
                  </a:lnTo>
                  <a:lnTo>
                    <a:pt x="335" y="4"/>
                  </a:lnTo>
                  <a:lnTo>
                    <a:pt x="352" y="1"/>
                  </a:lnTo>
                  <a:lnTo>
                    <a:pt x="368" y="0"/>
                  </a:lnTo>
                  <a:lnTo>
                    <a:pt x="384" y="0"/>
                  </a:lnTo>
                  <a:lnTo>
                    <a:pt x="400" y="1"/>
                  </a:lnTo>
                  <a:lnTo>
                    <a:pt x="400" y="1"/>
                  </a:lnTo>
                  <a:lnTo>
                    <a:pt x="416" y="4"/>
                  </a:lnTo>
                  <a:lnTo>
                    <a:pt x="431" y="9"/>
                  </a:lnTo>
                  <a:lnTo>
                    <a:pt x="446" y="17"/>
                  </a:lnTo>
                  <a:lnTo>
                    <a:pt x="460" y="24"/>
                  </a:lnTo>
                  <a:lnTo>
                    <a:pt x="475" y="33"/>
                  </a:lnTo>
                  <a:lnTo>
                    <a:pt x="489" y="44"/>
                  </a:lnTo>
                  <a:lnTo>
                    <a:pt x="503" y="56"/>
                  </a:lnTo>
                  <a:lnTo>
                    <a:pt x="515" y="70"/>
                  </a:lnTo>
                  <a:lnTo>
                    <a:pt x="527" y="84"/>
                  </a:lnTo>
                  <a:lnTo>
                    <a:pt x="539" y="99"/>
                  </a:lnTo>
                  <a:lnTo>
                    <a:pt x="550" y="116"/>
                  </a:lnTo>
                  <a:lnTo>
                    <a:pt x="562" y="134"/>
                  </a:lnTo>
                  <a:lnTo>
                    <a:pt x="582" y="171"/>
                  </a:lnTo>
                  <a:lnTo>
                    <a:pt x="600" y="212"/>
                  </a:lnTo>
                  <a:lnTo>
                    <a:pt x="615" y="254"/>
                  </a:lnTo>
                  <a:lnTo>
                    <a:pt x="627" y="300"/>
                  </a:lnTo>
                  <a:lnTo>
                    <a:pt x="638" y="346"/>
                  </a:lnTo>
                  <a:lnTo>
                    <a:pt x="646" y="393"/>
                  </a:lnTo>
                  <a:lnTo>
                    <a:pt x="650" y="442"/>
                  </a:lnTo>
                  <a:lnTo>
                    <a:pt x="652" y="489"/>
                  </a:lnTo>
                  <a:lnTo>
                    <a:pt x="650" y="536"/>
                  </a:lnTo>
                  <a:lnTo>
                    <a:pt x="646" y="580"/>
                  </a:lnTo>
                  <a:lnTo>
                    <a:pt x="646" y="580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Freeform 1168"/>
            <p:cNvSpPr>
              <a:spLocks/>
            </p:cNvSpPr>
            <p:nvPr userDrawn="1"/>
          </p:nvSpPr>
          <p:spPr bwMode="auto">
            <a:xfrm>
              <a:off x="7758722" y="5279391"/>
              <a:ext cx="210844" cy="222163"/>
            </a:xfrm>
            <a:custGeom>
              <a:avLst/>
              <a:gdLst/>
              <a:ahLst/>
              <a:cxnLst>
                <a:cxn ang="0">
                  <a:pos x="92" y="19"/>
                </a:cxn>
                <a:cxn ang="0">
                  <a:pos x="92" y="19"/>
                </a:cxn>
                <a:cxn ang="0">
                  <a:pos x="81" y="12"/>
                </a:cxn>
                <a:cxn ang="0">
                  <a:pos x="71" y="6"/>
                </a:cxn>
                <a:cxn ang="0">
                  <a:pos x="58" y="3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22" y="0"/>
                </a:cxn>
                <a:cxn ang="0">
                  <a:pos x="11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23"/>
                </a:cxn>
                <a:cxn ang="0">
                  <a:pos x="10" y="23"/>
                </a:cxn>
                <a:cxn ang="0">
                  <a:pos x="22" y="20"/>
                </a:cxn>
                <a:cxn ang="0">
                  <a:pos x="36" y="20"/>
                </a:cxn>
                <a:cxn ang="0">
                  <a:pos x="51" y="23"/>
                </a:cxn>
                <a:cxn ang="0">
                  <a:pos x="66" y="28"/>
                </a:cxn>
                <a:cxn ang="0">
                  <a:pos x="66" y="28"/>
                </a:cxn>
                <a:cxn ang="0">
                  <a:pos x="83" y="37"/>
                </a:cxn>
                <a:cxn ang="0">
                  <a:pos x="95" y="46"/>
                </a:cxn>
                <a:cxn ang="0">
                  <a:pos x="104" y="58"/>
                </a:cxn>
                <a:cxn ang="0">
                  <a:pos x="112" y="70"/>
                </a:cxn>
                <a:cxn ang="0">
                  <a:pos x="115" y="84"/>
                </a:cxn>
                <a:cxn ang="0">
                  <a:pos x="115" y="98"/>
                </a:cxn>
                <a:cxn ang="0">
                  <a:pos x="113" y="113"/>
                </a:cxn>
                <a:cxn ang="0">
                  <a:pos x="110" y="125"/>
                </a:cxn>
                <a:cxn ang="0">
                  <a:pos x="110" y="125"/>
                </a:cxn>
                <a:cxn ang="0">
                  <a:pos x="109" y="128"/>
                </a:cxn>
                <a:cxn ang="0">
                  <a:pos x="109" y="128"/>
                </a:cxn>
                <a:cxn ang="0">
                  <a:pos x="127" y="139"/>
                </a:cxn>
                <a:cxn ang="0">
                  <a:pos x="127" y="139"/>
                </a:cxn>
                <a:cxn ang="0">
                  <a:pos x="130" y="128"/>
                </a:cxn>
                <a:cxn ang="0">
                  <a:pos x="131" y="116"/>
                </a:cxn>
                <a:cxn ang="0">
                  <a:pos x="131" y="116"/>
                </a:cxn>
                <a:cxn ang="0">
                  <a:pos x="133" y="101"/>
                </a:cxn>
                <a:cxn ang="0">
                  <a:pos x="133" y="87"/>
                </a:cxn>
                <a:cxn ang="0">
                  <a:pos x="130" y="73"/>
                </a:cxn>
                <a:cxn ang="0">
                  <a:pos x="125" y="60"/>
                </a:cxn>
                <a:cxn ang="0">
                  <a:pos x="119" y="49"/>
                </a:cxn>
                <a:cxn ang="0">
                  <a:pos x="112" y="37"/>
                </a:cxn>
                <a:cxn ang="0">
                  <a:pos x="103" y="28"/>
                </a:cxn>
                <a:cxn ang="0">
                  <a:pos x="92" y="19"/>
                </a:cxn>
                <a:cxn ang="0">
                  <a:pos x="92" y="19"/>
                </a:cxn>
              </a:cxnLst>
              <a:rect l="0" t="0" r="r" b="b"/>
              <a:pathLst>
                <a:path w="133" h="139">
                  <a:moveTo>
                    <a:pt x="92" y="19"/>
                  </a:moveTo>
                  <a:lnTo>
                    <a:pt x="92" y="19"/>
                  </a:lnTo>
                  <a:lnTo>
                    <a:pt x="81" y="12"/>
                  </a:lnTo>
                  <a:lnTo>
                    <a:pt x="71" y="6"/>
                  </a:lnTo>
                  <a:lnTo>
                    <a:pt x="58" y="3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51" y="23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83" y="37"/>
                  </a:lnTo>
                  <a:lnTo>
                    <a:pt x="95" y="46"/>
                  </a:lnTo>
                  <a:lnTo>
                    <a:pt x="104" y="58"/>
                  </a:lnTo>
                  <a:lnTo>
                    <a:pt x="112" y="70"/>
                  </a:lnTo>
                  <a:lnTo>
                    <a:pt x="115" y="84"/>
                  </a:lnTo>
                  <a:lnTo>
                    <a:pt x="115" y="98"/>
                  </a:lnTo>
                  <a:lnTo>
                    <a:pt x="113" y="113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09" y="128"/>
                  </a:lnTo>
                  <a:lnTo>
                    <a:pt x="109" y="128"/>
                  </a:lnTo>
                  <a:lnTo>
                    <a:pt x="127" y="139"/>
                  </a:lnTo>
                  <a:lnTo>
                    <a:pt x="127" y="139"/>
                  </a:lnTo>
                  <a:lnTo>
                    <a:pt x="130" y="128"/>
                  </a:lnTo>
                  <a:lnTo>
                    <a:pt x="131" y="116"/>
                  </a:lnTo>
                  <a:lnTo>
                    <a:pt x="131" y="116"/>
                  </a:lnTo>
                  <a:lnTo>
                    <a:pt x="133" y="101"/>
                  </a:lnTo>
                  <a:lnTo>
                    <a:pt x="133" y="87"/>
                  </a:lnTo>
                  <a:lnTo>
                    <a:pt x="130" y="73"/>
                  </a:lnTo>
                  <a:lnTo>
                    <a:pt x="125" y="60"/>
                  </a:lnTo>
                  <a:lnTo>
                    <a:pt x="119" y="49"/>
                  </a:lnTo>
                  <a:lnTo>
                    <a:pt x="112" y="37"/>
                  </a:lnTo>
                  <a:lnTo>
                    <a:pt x="103" y="28"/>
                  </a:lnTo>
                  <a:lnTo>
                    <a:pt x="92" y="19"/>
                  </a:lnTo>
                  <a:lnTo>
                    <a:pt x="92" y="1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Freeform 1169"/>
            <p:cNvSpPr>
              <a:spLocks/>
            </p:cNvSpPr>
            <p:nvPr userDrawn="1"/>
          </p:nvSpPr>
          <p:spPr bwMode="auto">
            <a:xfrm>
              <a:off x="7727844" y="5192079"/>
              <a:ext cx="26835" cy="3547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14" y="14"/>
                </a:cxn>
                <a:cxn ang="0">
                  <a:pos x="17" y="9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7" h="23">
                  <a:moveTo>
                    <a:pt x="15" y="0"/>
                  </a:moveTo>
                  <a:lnTo>
                    <a:pt x="15" y="0"/>
                  </a:lnTo>
                  <a:lnTo>
                    <a:pt x="9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14" y="14"/>
                  </a:lnTo>
                  <a:lnTo>
                    <a:pt x="17" y="9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Freeform 1170"/>
            <p:cNvSpPr>
              <a:spLocks/>
            </p:cNvSpPr>
            <p:nvPr userDrawn="1"/>
          </p:nvSpPr>
          <p:spPr bwMode="auto">
            <a:xfrm>
              <a:off x="7803241" y="5351112"/>
              <a:ext cx="72837" cy="8774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9" y="17"/>
                </a:cxn>
                <a:cxn ang="0">
                  <a:pos x="9" y="17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29" y="39"/>
                </a:cxn>
                <a:cxn ang="0">
                  <a:pos x="46" y="55"/>
                </a:cxn>
                <a:cxn ang="0">
                  <a:pos x="46" y="55"/>
                </a:cxn>
                <a:cxn ang="0">
                  <a:pos x="46" y="43"/>
                </a:cxn>
                <a:cxn ang="0">
                  <a:pos x="44" y="34"/>
                </a:cxn>
                <a:cxn ang="0">
                  <a:pos x="41" y="25"/>
                </a:cxn>
                <a:cxn ang="0">
                  <a:pos x="36" y="16"/>
                </a:cxn>
                <a:cxn ang="0">
                  <a:pos x="36" y="16"/>
                </a:cxn>
                <a:cxn ang="0">
                  <a:pos x="30" y="8"/>
                </a:cxn>
                <a:cxn ang="0">
                  <a:pos x="23" y="4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6" h="55">
                  <a:moveTo>
                    <a:pt x="8" y="0"/>
                  </a:moveTo>
                  <a:lnTo>
                    <a:pt x="8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9" y="39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6" y="43"/>
                  </a:lnTo>
                  <a:lnTo>
                    <a:pt x="44" y="34"/>
                  </a:lnTo>
                  <a:lnTo>
                    <a:pt x="41" y="25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0" y="8"/>
                  </a:lnTo>
                  <a:lnTo>
                    <a:pt x="23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Freeform 1171"/>
            <p:cNvSpPr>
              <a:spLocks/>
            </p:cNvSpPr>
            <p:nvPr userDrawn="1"/>
          </p:nvSpPr>
          <p:spPr bwMode="auto">
            <a:xfrm>
              <a:off x="8255411" y="4128905"/>
              <a:ext cx="195509" cy="207227"/>
            </a:xfrm>
            <a:custGeom>
              <a:avLst/>
              <a:gdLst/>
              <a:ahLst/>
              <a:cxnLst>
                <a:cxn ang="0">
                  <a:pos x="53" y="128"/>
                </a:cxn>
                <a:cxn ang="0">
                  <a:pos x="71" y="131"/>
                </a:cxn>
                <a:cxn ang="0">
                  <a:pos x="88" y="126"/>
                </a:cxn>
                <a:cxn ang="0">
                  <a:pos x="103" y="117"/>
                </a:cxn>
                <a:cxn ang="0">
                  <a:pos x="116" y="102"/>
                </a:cxn>
                <a:cxn ang="0">
                  <a:pos x="119" y="94"/>
                </a:cxn>
                <a:cxn ang="0">
                  <a:pos x="123" y="78"/>
                </a:cxn>
                <a:cxn ang="0">
                  <a:pos x="122" y="62"/>
                </a:cxn>
                <a:cxn ang="0">
                  <a:pos x="112" y="44"/>
                </a:cxn>
                <a:cxn ang="0">
                  <a:pos x="106" y="36"/>
                </a:cxn>
                <a:cxn ang="0">
                  <a:pos x="91" y="29"/>
                </a:cxn>
                <a:cxn ang="0">
                  <a:pos x="84" y="29"/>
                </a:cxn>
                <a:cxn ang="0">
                  <a:pos x="73" y="35"/>
                </a:cxn>
                <a:cxn ang="0">
                  <a:pos x="67" y="49"/>
                </a:cxn>
                <a:cxn ang="0">
                  <a:pos x="67" y="50"/>
                </a:cxn>
                <a:cxn ang="0">
                  <a:pos x="68" y="53"/>
                </a:cxn>
                <a:cxn ang="0">
                  <a:pos x="73" y="55"/>
                </a:cxn>
                <a:cxn ang="0">
                  <a:pos x="79" y="50"/>
                </a:cxn>
                <a:cxn ang="0">
                  <a:pos x="87" y="44"/>
                </a:cxn>
                <a:cxn ang="0">
                  <a:pos x="91" y="55"/>
                </a:cxn>
                <a:cxn ang="0">
                  <a:pos x="99" y="75"/>
                </a:cxn>
                <a:cxn ang="0">
                  <a:pos x="100" y="90"/>
                </a:cxn>
                <a:cxn ang="0">
                  <a:pos x="100" y="94"/>
                </a:cxn>
                <a:cxn ang="0">
                  <a:pos x="99" y="96"/>
                </a:cxn>
                <a:cxn ang="0">
                  <a:pos x="90" y="105"/>
                </a:cxn>
                <a:cxn ang="0">
                  <a:pos x="79" y="107"/>
                </a:cxn>
                <a:cxn ang="0">
                  <a:pos x="64" y="107"/>
                </a:cxn>
                <a:cxn ang="0">
                  <a:pos x="52" y="100"/>
                </a:cxn>
                <a:cxn ang="0">
                  <a:pos x="39" y="90"/>
                </a:cxn>
                <a:cxn ang="0">
                  <a:pos x="35" y="81"/>
                </a:cxn>
                <a:cxn ang="0">
                  <a:pos x="29" y="62"/>
                </a:cxn>
                <a:cxn ang="0">
                  <a:pos x="29" y="44"/>
                </a:cxn>
                <a:cxn ang="0">
                  <a:pos x="35" y="26"/>
                </a:cxn>
                <a:cxn ang="0">
                  <a:pos x="39" y="18"/>
                </a:cxn>
                <a:cxn ang="0">
                  <a:pos x="59" y="4"/>
                </a:cxn>
                <a:cxn ang="0">
                  <a:pos x="45" y="1"/>
                </a:cxn>
                <a:cxn ang="0">
                  <a:pos x="26" y="0"/>
                </a:cxn>
                <a:cxn ang="0">
                  <a:pos x="20" y="6"/>
                </a:cxn>
                <a:cxn ang="0">
                  <a:pos x="9" y="20"/>
                </a:cxn>
                <a:cxn ang="0">
                  <a:pos x="3" y="35"/>
                </a:cxn>
                <a:cxn ang="0">
                  <a:pos x="0" y="64"/>
                </a:cxn>
                <a:cxn ang="0">
                  <a:pos x="1" y="76"/>
                </a:cxn>
                <a:cxn ang="0">
                  <a:pos x="10" y="97"/>
                </a:cxn>
                <a:cxn ang="0">
                  <a:pos x="26" y="114"/>
                </a:cxn>
                <a:cxn ang="0">
                  <a:pos x="44" y="125"/>
                </a:cxn>
                <a:cxn ang="0">
                  <a:pos x="53" y="128"/>
                </a:cxn>
              </a:cxnLst>
              <a:rect l="0" t="0" r="r" b="b"/>
              <a:pathLst>
                <a:path w="123" h="131">
                  <a:moveTo>
                    <a:pt x="53" y="128"/>
                  </a:moveTo>
                  <a:lnTo>
                    <a:pt x="53" y="128"/>
                  </a:lnTo>
                  <a:lnTo>
                    <a:pt x="62" y="129"/>
                  </a:lnTo>
                  <a:lnTo>
                    <a:pt x="71" y="131"/>
                  </a:lnTo>
                  <a:lnTo>
                    <a:pt x="80" y="129"/>
                  </a:lnTo>
                  <a:lnTo>
                    <a:pt x="88" y="126"/>
                  </a:lnTo>
                  <a:lnTo>
                    <a:pt x="96" y="122"/>
                  </a:lnTo>
                  <a:lnTo>
                    <a:pt x="103" y="117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9" y="94"/>
                  </a:lnTo>
                  <a:lnTo>
                    <a:pt x="122" y="85"/>
                  </a:lnTo>
                  <a:lnTo>
                    <a:pt x="123" y="78"/>
                  </a:lnTo>
                  <a:lnTo>
                    <a:pt x="123" y="70"/>
                  </a:lnTo>
                  <a:lnTo>
                    <a:pt x="122" y="62"/>
                  </a:lnTo>
                  <a:lnTo>
                    <a:pt x="119" y="56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06" y="36"/>
                  </a:lnTo>
                  <a:lnTo>
                    <a:pt x="99" y="32"/>
                  </a:lnTo>
                  <a:lnTo>
                    <a:pt x="91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3" y="35"/>
                  </a:lnTo>
                  <a:lnTo>
                    <a:pt x="70" y="41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50"/>
                  </a:lnTo>
                  <a:lnTo>
                    <a:pt x="68" y="53"/>
                  </a:lnTo>
                  <a:lnTo>
                    <a:pt x="68" y="53"/>
                  </a:lnTo>
                  <a:lnTo>
                    <a:pt x="70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9" y="50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94" y="64"/>
                  </a:lnTo>
                  <a:lnTo>
                    <a:pt x="99" y="75"/>
                  </a:lnTo>
                  <a:lnTo>
                    <a:pt x="100" y="85"/>
                  </a:lnTo>
                  <a:lnTo>
                    <a:pt x="100" y="90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6" y="102"/>
                  </a:lnTo>
                  <a:lnTo>
                    <a:pt x="90" y="105"/>
                  </a:lnTo>
                  <a:lnTo>
                    <a:pt x="90" y="105"/>
                  </a:lnTo>
                  <a:lnTo>
                    <a:pt x="79" y="107"/>
                  </a:lnTo>
                  <a:lnTo>
                    <a:pt x="71" y="107"/>
                  </a:lnTo>
                  <a:lnTo>
                    <a:pt x="64" y="107"/>
                  </a:lnTo>
                  <a:lnTo>
                    <a:pt x="56" y="104"/>
                  </a:lnTo>
                  <a:lnTo>
                    <a:pt x="52" y="100"/>
                  </a:lnTo>
                  <a:lnTo>
                    <a:pt x="47" y="97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5" y="81"/>
                  </a:lnTo>
                  <a:lnTo>
                    <a:pt x="32" y="72"/>
                  </a:lnTo>
                  <a:lnTo>
                    <a:pt x="29" y="62"/>
                  </a:lnTo>
                  <a:lnTo>
                    <a:pt x="29" y="53"/>
                  </a:lnTo>
                  <a:lnTo>
                    <a:pt x="29" y="44"/>
                  </a:lnTo>
                  <a:lnTo>
                    <a:pt x="32" y="35"/>
                  </a:lnTo>
                  <a:lnTo>
                    <a:pt x="35" y="26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8" y="11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12"/>
                  </a:lnTo>
                  <a:lnTo>
                    <a:pt x="9" y="20"/>
                  </a:lnTo>
                  <a:lnTo>
                    <a:pt x="6" y="27"/>
                  </a:lnTo>
                  <a:lnTo>
                    <a:pt x="3" y="35"/>
                  </a:lnTo>
                  <a:lnTo>
                    <a:pt x="1" y="4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4" y="87"/>
                  </a:lnTo>
                  <a:lnTo>
                    <a:pt x="10" y="97"/>
                  </a:lnTo>
                  <a:lnTo>
                    <a:pt x="17" y="107"/>
                  </a:lnTo>
                  <a:lnTo>
                    <a:pt x="26" y="114"/>
                  </a:lnTo>
                  <a:lnTo>
                    <a:pt x="33" y="120"/>
                  </a:lnTo>
                  <a:lnTo>
                    <a:pt x="44" y="125"/>
                  </a:lnTo>
                  <a:lnTo>
                    <a:pt x="53" y="128"/>
                  </a:lnTo>
                  <a:lnTo>
                    <a:pt x="53" y="128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Freeform 1172"/>
            <p:cNvSpPr>
              <a:spLocks/>
            </p:cNvSpPr>
            <p:nvPr userDrawn="1"/>
          </p:nvSpPr>
          <p:spPr bwMode="auto">
            <a:xfrm>
              <a:off x="8150099" y="4145649"/>
              <a:ext cx="46002" cy="67209"/>
            </a:xfrm>
            <a:custGeom>
              <a:avLst/>
              <a:gdLst/>
              <a:ahLst/>
              <a:cxnLst>
                <a:cxn ang="0">
                  <a:pos x="29" y="1"/>
                </a:cxn>
                <a:cxn ang="0">
                  <a:pos x="29" y="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" y="2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12"/>
                </a:cxn>
                <a:cxn ang="0">
                  <a:pos x="29" y="1"/>
                </a:cxn>
                <a:cxn ang="0">
                  <a:pos x="29" y="1"/>
                </a:cxn>
              </a:cxnLst>
              <a:rect l="0" t="0" r="r" b="b"/>
              <a:pathLst>
                <a:path w="29" h="42">
                  <a:moveTo>
                    <a:pt x="29" y="1"/>
                  </a:move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6" y="9"/>
                  </a:lnTo>
                  <a:lnTo>
                    <a:pt x="6" y="9"/>
                  </a:lnTo>
                  <a:lnTo>
                    <a:pt x="1" y="2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12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Freeform 1173"/>
            <p:cNvSpPr>
              <a:spLocks/>
            </p:cNvSpPr>
            <p:nvPr userDrawn="1"/>
          </p:nvSpPr>
          <p:spPr bwMode="auto">
            <a:xfrm>
              <a:off x="8150084" y="4197039"/>
              <a:ext cx="392935" cy="253901"/>
            </a:xfrm>
            <a:custGeom>
              <a:avLst/>
              <a:gdLst/>
              <a:ahLst/>
              <a:cxnLst>
                <a:cxn ang="0">
                  <a:pos x="22" y="101"/>
                </a:cxn>
                <a:cxn ang="0">
                  <a:pos x="22" y="101"/>
                </a:cxn>
                <a:cxn ang="0">
                  <a:pos x="31" y="116"/>
                </a:cxn>
                <a:cxn ang="0">
                  <a:pos x="43" y="128"/>
                </a:cxn>
                <a:cxn ang="0">
                  <a:pos x="55" y="140"/>
                </a:cxn>
                <a:cxn ang="0">
                  <a:pos x="70" y="148"/>
                </a:cxn>
                <a:cxn ang="0">
                  <a:pos x="86" y="154"/>
                </a:cxn>
                <a:cxn ang="0">
                  <a:pos x="104" y="157"/>
                </a:cxn>
                <a:cxn ang="0">
                  <a:pos x="121" y="159"/>
                </a:cxn>
                <a:cxn ang="0">
                  <a:pos x="140" y="157"/>
                </a:cxn>
                <a:cxn ang="0">
                  <a:pos x="140" y="157"/>
                </a:cxn>
                <a:cxn ang="0">
                  <a:pos x="160" y="151"/>
                </a:cxn>
                <a:cxn ang="0">
                  <a:pos x="180" y="143"/>
                </a:cxn>
                <a:cxn ang="0">
                  <a:pos x="197" y="133"/>
                </a:cxn>
                <a:cxn ang="0">
                  <a:pos x="212" y="120"/>
                </a:cxn>
                <a:cxn ang="0">
                  <a:pos x="224" y="107"/>
                </a:cxn>
                <a:cxn ang="0">
                  <a:pos x="235" y="90"/>
                </a:cxn>
                <a:cxn ang="0">
                  <a:pos x="242" y="72"/>
                </a:cxn>
                <a:cxn ang="0">
                  <a:pos x="247" y="53"/>
                </a:cxn>
                <a:cxn ang="0">
                  <a:pos x="247" y="53"/>
                </a:cxn>
                <a:cxn ang="0">
                  <a:pos x="247" y="50"/>
                </a:cxn>
                <a:cxn ang="0">
                  <a:pos x="247" y="50"/>
                </a:cxn>
                <a:cxn ang="0">
                  <a:pos x="230" y="29"/>
                </a:cxn>
                <a:cxn ang="0">
                  <a:pos x="230" y="29"/>
                </a:cxn>
                <a:cxn ang="0">
                  <a:pos x="229" y="47"/>
                </a:cxn>
                <a:cxn ang="0">
                  <a:pos x="224" y="63"/>
                </a:cxn>
                <a:cxn ang="0">
                  <a:pos x="224" y="63"/>
                </a:cxn>
                <a:cxn ang="0">
                  <a:pos x="217" y="79"/>
                </a:cxn>
                <a:cxn ang="0">
                  <a:pos x="206" y="95"/>
                </a:cxn>
                <a:cxn ang="0">
                  <a:pos x="192" y="107"/>
                </a:cxn>
                <a:cxn ang="0">
                  <a:pos x="185" y="113"/>
                </a:cxn>
                <a:cxn ang="0">
                  <a:pos x="175" y="117"/>
                </a:cxn>
                <a:cxn ang="0">
                  <a:pos x="168" y="120"/>
                </a:cxn>
                <a:cxn ang="0">
                  <a:pos x="157" y="125"/>
                </a:cxn>
                <a:cxn ang="0">
                  <a:pos x="148" y="127"/>
                </a:cxn>
                <a:cxn ang="0">
                  <a:pos x="137" y="128"/>
                </a:cxn>
                <a:cxn ang="0">
                  <a:pos x="127" y="128"/>
                </a:cxn>
                <a:cxn ang="0">
                  <a:pos x="116" y="127"/>
                </a:cxn>
                <a:cxn ang="0">
                  <a:pos x="105" y="125"/>
                </a:cxn>
                <a:cxn ang="0">
                  <a:pos x="93" y="120"/>
                </a:cxn>
                <a:cxn ang="0">
                  <a:pos x="93" y="120"/>
                </a:cxn>
                <a:cxn ang="0">
                  <a:pos x="79" y="114"/>
                </a:cxn>
                <a:cxn ang="0">
                  <a:pos x="67" y="107"/>
                </a:cxn>
                <a:cxn ang="0">
                  <a:pos x="55" y="96"/>
                </a:cxn>
                <a:cxn ang="0">
                  <a:pos x="46" y="84"/>
                </a:cxn>
                <a:cxn ang="0">
                  <a:pos x="37" y="70"/>
                </a:cxn>
                <a:cxn ang="0">
                  <a:pos x="31" y="56"/>
                </a:cxn>
                <a:cxn ang="0">
                  <a:pos x="26" y="40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3" y="1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3" y="46"/>
                </a:cxn>
                <a:cxn ang="0">
                  <a:pos x="8" y="64"/>
                </a:cxn>
                <a:cxn ang="0">
                  <a:pos x="14" y="82"/>
                </a:cxn>
                <a:cxn ang="0">
                  <a:pos x="22" y="101"/>
                </a:cxn>
                <a:cxn ang="0">
                  <a:pos x="22" y="101"/>
                </a:cxn>
              </a:cxnLst>
              <a:rect l="0" t="0" r="r" b="b"/>
              <a:pathLst>
                <a:path w="247" h="159">
                  <a:moveTo>
                    <a:pt x="22" y="101"/>
                  </a:moveTo>
                  <a:lnTo>
                    <a:pt x="22" y="101"/>
                  </a:lnTo>
                  <a:lnTo>
                    <a:pt x="31" y="116"/>
                  </a:lnTo>
                  <a:lnTo>
                    <a:pt x="43" y="128"/>
                  </a:lnTo>
                  <a:lnTo>
                    <a:pt x="55" y="140"/>
                  </a:lnTo>
                  <a:lnTo>
                    <a:pt x="70" y="148"/>
                  </a:lnTo>
                  <a:lnTo>
                    <a:pt x="86" y="154"/>
                  </a:lnTo>
                  <a:lnTo>
                    <a:pt x="104" y="157"/>
                  </a:lnTo>
                  <a:lnTo>
                    <a:pt x="121" y="159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60" y="151"/>
                  </a:lnTo>
                  <a:lnTo>
                    <a:pt x="180" y="143"/>
                  </a:lnTo>
                  <a:lnTo>
                    <a:pt x="197" y="133"/>
                  </a:lnTo>
                  <a:lnTo>
                    <a:pt x="212" y="120"/>
                  </a:lnTo>
                  <a:lnTo>
                    <a:pt x="224" y="107"/>
                  </a:lnTo>
                  <a:lnTo>
                    <a:pt x="235" y="90"/>
                  </a:lnTo>
                  <a:lnTo>
                    <a:pt x="242" y="72"/>
                  </a:lnTo>
                  <a:lnTo>
                    <a:pt x="247" y="53"/>
                  </a:lnTo>
                  <a:lnTo>
                    <a:pt x="247" y="53"/>
                  </a:lnTo>
                  <a:lnTo>
                    <a:pt x="247" y="50"/>
                  </a:lnTo>
                  <a:lnTo>
                    <a:pt x="247" y="50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29" y="47"/>
                  </a:lnTo>
                  <a:lnTo>
                    <a:pt x="224" y="63"/>
                  </a:lnTo>
                  <a:lnTo>
                    <a:pt x="224" y="63"/>
                  </a:lnTo>
                  <a:lnTo>
                    <a:pt x="217" y="79"/>
                  </a:lnTo>
                  <a:lnTo>
                    <a:pt x="206" y="95"/>
                  </a:lnTo>
                  <a:lnTo>
                    <a:pt x="192" y="107"/>
                  </a:lnTo>
                  <a:lnTo>
                    <a:pt x="185" y="113"/>
                  </a:lnTo>
                  <a:lnTo>
                    <a:pt x="175" y="117"/>
                  </a:lnTo>
                  <a:lnTo>
                    <a:pt x="168" y="120"/>
                  </a:lnTo>
                  <a:lnTo>
                    <a:pt x="157" y="125"/>
                  </a:lnTo>
                  <a:lnTo>
                    <a:pt x="148" y="127"/>
                  </a:lnTo>
                  <a:lnTo>
                    <a:pt x="137" y="128"/>
                  </a:lnTo>
                  <a:lnTo>
                    <a:pt x="127" y="128"/>
                  </a:lnTo>
                  <a:lnTo>
                    <a:pt x="116" y="127"/>
                  </a:lnTo>
                  <a:lnTo>
                    <a:pt x="105" y="125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79" y="114"/>
                  </a:lnTo>
                  <a:lnTo>
                    <a:pt x="67" y="107"/>
                  </a:lnTo>
                  <a:lnTo>
                    <a:pt x="55" y="96"/>
                  </a:lnTo>
                  <a:lnTo>
                    <a:pt x="46" y="84"/>
                  </a:lnTo>
                  <a:lnTo>
                    <a:pt x="37" y="70"/>
                  </a:lnTo>
                  <a:lnTo>
                    <a:pt x="31" y="56"/>
                  </a:lnTo>
                  <a:lnTo>
                    <a:pt x="26" y="40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3" y="1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6"/>
                  </a:lnTo>
                  <a:lnTo>
                    <a:pt x="8" y="64"/>
                  </a:lnTo>
                  <a:lnTo>
                    <a:pt x="14" y="82"/>
                  </a:lnTo>
                  <a:lnTo>
                    <a:pt x="22" y="101"/>
                  </a:lnTo>
                  <a:lnTo>
                    <a:pt x="22" y="10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1174"/>
            <p:cNvSpPr>
              <a:spLocks/>
            </p:cNvSpPr>
            <p:nvPr userDrawn="1"/>
          </p:nvSpPr>
          <p:spPr bwMode="auto">
            <a:xfrm>
              <a:off x="7942648" y="4558223"/>
              <a:ext cx="425521" cy="586212"/>
            </a:xfrm>
            <a:custGeom>
              <a:avLst/>
              <a:gdLst/>
              <a:ahLst/>
              <a:cxnLst>
                <a:cxn ang="0">
                  <a:pos x="268" y="141"/>
                </a:cxn>
                <a:cxn ang="0">
                  <a:pos x="245" y="77"/>
                </a:cxn>
                <a:cxn ang="0">
                  <a:pos x="201" y="29"/>
                </a:cxn>
                <a:cxn ang="0">
                  <a:pos x="161" y="9"/>
                </a:cxn>
                <a:cxn ang="0">
                  <a:pos x="100" y="0"/>
                </a:cxn>
                <a:cxn ang="0">
                  <a:pos x="42" y="10"/>
                </a:cxn>
                <a:cxn ang="0">
                  <a:pos x="18" y="47"/>
                </a:cxn>
                <a:cxn ang="0">
                  <a:pos x="4" y="123"/>
                </a:cxn>
                <a:cxn ang="0">
                  <a:pos x="0" y="214"/>
                </a:cxn>
                <a:cxn ang="0">
                  <a:pos x="33" y="237"/>
                </a:cxn>
                <a:cxn ang="0">
                  <a:pos x="70" y="246"/>
                </a:cxn>
                <a:cxn ang="0">
                  <a:pos x="114" y="242"/>
                </a:cxn>
                <a:cxn ang="0">
                  <a:pos x="149" y="216"/>
                </a:cxn>
                <a:cxn ang="0">
                  <a:pos x="164" y="190"/>
                </a:cxn>
                <a:cxn ang="0">
                  <a:pos x="170" y="149"/>
                </a:cxn>
                <a:cxn ang="0">
                  <a:pos x="160" y="114"/>
                </a:cxn>
                <a:cxn ang="0">
                  <a:pos x="147" y="97"/>
                </a:cxn>
                <a:cxn ang="0">
                  <a:pos x="128" y="82"/>
                </a:cxn>
                <a:cxn ang="0">
                  <a:pos x="108" y="76"/>
                </a:cxn>
                <a:cxn ang="0">
                  <a:pos x="96" y="77"/>
                </a:cxn>
                <a:cxn ang="0">
                  <a:pos x="76" y="100"/>
                </a:cxn>
                <a:cxn ang="0">
                  <a:pos x="73" y="118"/>
                </a:cxn>
                <a:cxn ang="0">
                  <a:pos x="76" y="123"/>
                </a:cxn>
                <a:cxn ang="0">
                  <a:pos x="83" y="123"/>
                </a:cxn>
                <a:cxn ang="0">
                  <a:pos x="105" y="102"/>
                </a:cxn>
                <a:cxn ang="0">
                  <a:pos x="114" y="118"/>
                </a:cxn>
                <a:cxn ang="0">
                  <a:pos x="137" y="166"/>
                </a:cxn>
                <a:cxn ang="0">
                  <a:pos x="137" y="181"/>
                </a:cxn>
                <a:cxn ang="0">
                  <a:pos x="135" y="189"/>
                </a:cxn>
                <a:cxn ang="0">
                  <a:pos x="123" y="199"/>
                </a:cxn>
                <a:cxn ang="0">
                  <a:pos x="94" y="208"/>
                </a:cxn>
                <a:cxn ang="0">
                  <a:pos x="59" y="202"/>
                </a:cxn>
                <a:cxn ang="0">
                  <a:pos x="38" y="187"/>
                </a:cxn>
                <a:cxn ang="0">
                  <a:pos x="21" y="161"/>
                </a:cxn>
                <a:cxn ang="0">
                  <a:pos x="10" y="115"/>
                </a:cxn>
                <a:cxn ang="0">
                  <a:pos x="21" y="71"/>
                </a:cxn>
                <a:cxn ang="0">
                  <a:pos x="41" y="50"/>
                </a:cxn>
                <a:cxn ang="0">
                  <a:pos x="83" y="35"/>
                </a:cxn>
                <a:cxn ang="0">
                  <a:pos x="141" y="39"/>
                </a:cxn>
                <a:cxn ang="0">
                  <a:pos x="170" y="48"/>
                </a:cxn>
                <a:cxn ang="0">
                  <a:pos x="202" y="70"/>
                </a:cxn>
                <a:cxn ang="0">
                  <a:pos x="224" y="97"/>
                </a:cxn>
                <a:cxn ang="0">
                  <a:pos x="236" y="129"/>
                </a:cxn>
                <a:cxn ang="0">
                  <a:pos x="239" y="164"/>
                </a:cxn>
                <a:cxn ang="0">
                  <a:pos x="231" y="202"/>
                </a:cxn>
                <a:cxn ang="0">
                  <a:pos x="213" y="242"/>
                </a:cxn>
                <a:cxn ang="0">
                  <a:pos x="182" y="277"/>
                </a:cxn>
                <a:cxn ang="0">
                  <a:pos x="143" y="303"/>
                </a:cxn>
                <a:cxn ang="0">
                  <a:pos x="94" y="317"/>
                </a:cxn>
                <a:cxn ang="0">
                  <a:pos x="38" y="314"/>
                </a:cxn>
                <a:cxn ang="0">
                  <a:pos x="10" y="304"/>
                </a:cxn>
                <a:cxn ang="0">
                  <a:pos x="19" y="344"/>
                </a:cxn>
                <a:cxn ang="0">
                  <a:pos x="50" y="370"/>
                </a:cxn>
                <a:cxn ang="0">
                  <a:pos x="122" y="359"/>
                </a:cxn>
                <a:cxn ang="0">
                  <a:pos x="154" y="347"/>
                </a:cxn>
                <a:cxn ang="0">
                  <a:pos x="196" y="320"/>
                </a:cxn>
                <a:cxn ang="0">
                  <a:pos x="230" y="285"/>
                </a:cxn>
                <a:cxn ang="0">
                  <a:pos x="254" y="243"/>
                </a:cxn>
                <a:cxn ang="0">
                  <a:pos x="268" y="198"/>
                </a:cxn>
                <a:cxn ang="0">
                  <a:pos x="269" y="166"/>
                </a:cxn>
              </a:cxnLst>
              <a:rect l="0" t="0" r="r" b="b"/>
              <a:pathLst>
                <a:path w="269" h="370">
                  <a:moveTo>
                    <a:pt x="269" y="166"/>
                  </a:moveTo>
                  <a:lnTo>
                    <a:pt x="269" y="166"/>
                  </a:lnTo>
                  <a:lnTo>
                    <a:pt x="268" y="141"/>
                  </a:lnTo>
                  <a:lnTo>
                    <a:pt x="263" y="118"/>
                  </a:lnTo>
                  <a:lnTo>
                    <a:pt x="256" y="97"/>
                  </a:lnTo>
                  <a:lnTo>
                    <a:pt x="245" y="77"/>
                  </a:lnTo>
                  <a:lnTo>
                    <a:pt x="233" y="59"/>
                  </a:lnTo>
                  <a:lnTo>
                    <a:pt x="218" y="42"/>
                  </a:lnTo>
                  <a:lnTo>
                    <a:pt x="201" y="29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61" y="9"/>
                  </a:lnTo>
                  <a:lnTo>
                    <a:pt x="141" y="4"/>
                  </a:lnTo>
                  <a:lnTo>
                    <a:pt x="122" y="0"/>
                  </a:lnTo>
                  <a:lnTo>
                    <a:pt x="100" y="0"/>
                  </a:lnTo>
                  <a:lnTo>
                    <a:pt x="80" y="1"/>
                  </a:lnTo>
                  <a:lnTo>
                    <a:pt x="62" y="4"/>
                  </a:lnTo>
                  <a:lnTo>
                    <a:pt x="42" y="1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18" y="47"/>
                  </a:lnTo>
                  <a:lnTo>
                    <a:pt x="12" y="73"/>
                  </a:lnTo>
                  <a:lnTo>
                    <a:pt x="7" y="99"/>
                  </a:lnTo>
                  <a:lnTo>
                    <a:pt x="4" y="123"/>
                  </a:lnTo>
                  <a:lnTo>
                    <a:pt x="1" y="147"/>
                  </a:lnTo>
                  <a:lnTo>
                    <a:pt x="0" y="170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16" y="227"/>
                  </a:lnTo>
                  <a:lnTo>
                    <a:pt x="33" y="237"/>
                  </a:lnTo>
                  <a:lnTo>
                    <a:pt x="51" y="243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85" y="248"/>
                  </a:lnTo>
                  <a:lnTo>
                    <a:pt x="100" y="246"/>
                  </a:lnTo>
                  <a:lnTo>
                    <a:pt x="114" y="242"/>
                  </a:lnTo>
                  <a:lnTo>
                    <a:pt x="128" y="236"/>
                  </a:lnTo>
                  <a:lnTo>
                    <a:pt x="138" y="227"/>
                  </a:lnTo>
                  <a:lnTo>
                    <a:pt x="149" y="216"/>
                  </a:lnTo>
                  <a:lnTo>
                    <a:pt x="158" y="204"/>
                  </a:lnTo>
                  <a:lnTo>
                    <a:pt x="164" y="190"/>
                  </a:lnTo>
                  <a:lnTo>
                    <a:pt x="164" y="190"/>
                  </a:lnTo>
                  <a:lnTo>
                    <a:pt x="169" y="175"/>
                  </a:lnTo>
                  <a:lnTo>
                    <a:pt x="170" y="161"/>
                  </a:lnTo>
                  <a:lnTo>
                    <a:pt x="170" y="149"/>
                  </a:lnTo>
                  <a:lnTo>
                    <a:pt x="169" y="135"/>
                  </a:lnTo>
                  <a:lnTo>
                    <a:pt x="164" y="125"/>
                  </a:lnTo>
                  <a:lnTo>
                    <a:pt x="160" y="114"/>
                  </a:lnTo>
                  <a:lnTo>
                    <a:pt x="154" y="105"/>
                  </a:lnTo>
                  <a:lnTo>
                    <a:pt x="147" y="97"/>
                  </a:lnTo>
                  <a:lnTo>
                    <a:pt x="147" y="97"/>
                  </a:lnTo>
                  <a:lnTo>
                    <a:pt x="140" y="91"/>
                  </a:lnTo>
                  <a:lnTo>
                    <a:pt x="134" y="85"/>
                  </a:lnTo>
                  <a:lnTo>
                    <a:pt x="128" y="82"/>
                  </a:lnTo>
                  <a:lnTo>
                    <a:pt x="120" y="79"/>
                  </a:lnTo>
                  <a:lnTo>
                    <a:pt x="114" y="77"/>
                  </a:lnTo>
                  <a:lnTo>
                    <a:pt x="108" y="76"/>
                  </a:lnTo>
                  <a:lnTo>
                    <a:pt x="100" y="76"/>
                  </a:lnTo>
                  <a:lnTo>
                    <a:pt x="96" y="77"/>
                  </a:lnTo>
                  <a:lnTo>
                    <a:pt x="96" y="77"/>
                  </a:lnTo>
                  <a:lnTo>
                    <a:pt x="86" y="82"/>
                  </a:lnTo>
                  <a:lnTo>
                    <a:pt x="80" y="91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8"/>
                  </a:lnTo>
                  <a:lnTo>
                    <a:pt x="74" y="120"/>
                  </a:lnTo>
                  <a:lnTo>
                    <a:pt x="76" y="123"/>
                  </a:lnTo>
                  <a:lnTo>
                    <a:pt x="76" y="123"/>
                  </a:lnTo>
                  <a:lnTo>
                    <a:pt x="79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8" y="120"/>
                  </a:lnTo>
                  <a:lnTo>
                    <a:pt x="94" y="114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22" y="132"/>
                  </a:lnTo>
                  <a:lnTo>
                    <a:pt x="131" y="149"/>
                  </a:lnTo>
                  <a:lnTo>
                    <a:pt x="137" y="166"/>
                  </a:lnTo>
                  <a:lnTo>
                    <a:pt x="138" y="173"/>
                  </a:lnTo>
                  <a:lnTo>
                    <a:pt x="137" y="181"/>
                  </a:lnTo>
                  <a:lnTo>
                    <a:pt x="137" y="181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9"/>
                  </a:lnTo>
                  <a:lnTo>
                    <a:pt x="132" y="193"/>
                  </a:lnTo>
                  <a:lnTo>
                    <a:pt x="128" y="196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08" y="205"/>
                  </a:lnTo>
                  <a:lnTo>
                    <a:pt x="94" y="208"/>
                  </a:lnTo>
                  <a:lnTo>
                    <a:pt x="80" y="208"/>
                  </a:lnTo>
                  <a:lnTo>
                    <a:pt x="70" y="207"/>
                  </a:lnTo>
                  <a:lnTo>
                    <a:pt x="59" y="202"/>
                  </a:lnTo>
                  <a:lnTo>
                    <a:pt x="51" y="198"/>
                  </a:lnTo>
                  <a:lnTo>
                    <a:pt x="44" y="193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29" y="175"/>
                  </a:lnTo>
                  <a:lnTo>
                    <a:pt x="21" y="161"/>
                  </a:lnTo>
                  <a:lnTo>
                    <a:pt x="15" y="146"/>
                  </a:lnTo>
                  <a:lnTo>
                    <a:pt x="12" y="131"/>
                  </a:lnTo>
                  <a:lnTo>
                    <a:pt x="10" y="115"/>
                  </a:lnTo>
                  <a:lnTo>
                    <a:pt x="12" y="100"/>
                  </a:lnTo>
                  <a:lnTo>
                    <a:pt x="15" y="85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30" y="59"/>
                  </a:lnTo>
                  <a:lnTo>
                    <a:pt x="41" y="50"/>
                  </a:lnTo>
                  <a:lnTo>
                    <a:pt x="53" y="42"/>
                  </a:lnTo>
                  <a:lnTo>
                    <a:pt x="67" y="38"/>
                  </a:lnTo>
                  <a:lnTo>
                    <a:pt x="83" y="35"/>
                  </a:lnTo>
                  <a:lnTo>
                    <a:pt x="102" y="33"/>
                  </a:lnTo>
                  <a:lnTo>
                    <a:pt x="120" y="35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57" y="42"/>
                  </a:lnTo>
                  <a:lnTo>
                    <a:pt x="170" y="48"/>
                  </a:lnTo>
                  <a:lnTo>
                    <a:pt x="182" y="54"/>
                  </a:lnTo>
                  <a:lnTo>
                    <a:pt x="193" y="62"/>
                  </a:lnTo>
                  <a:lnTo>
                    <a:pt x="202" y="70"/>
                  </a:lnTo>
                  <a:lnTo>
                    <a:pt x="211" y="77"/>
                  </a:lnTo>
                  <a:lnTo>
                    <a:pt x="219" y="88"/>
                  </a:lnTo>
                  <a:lnTo>
                    <a:pt x="224" y="97"/>
                  </a:lnTo>
                  <a:lnTo>
                    <a:pt x="230" y="108"/>
                  </a:lnTo>
                  <a:lnTo>
                    <a:pt x="233" y="118"/>
                  </a:lnTo>
                  <a:lnTo>
                    <a:pt x="236" y="129"/>
                  </a:lnTo>
                  <a:lnTo>
                    <a:pt x="237" y="141"/>
                  </a:lnTo>
                  <a:lnTo>
                    <a:pt x="239" y="152"/>
                  </a:lnTo>
                  <a:lnTo>
                    <a:pt x="239" y="164"/>
                  </a:lnTo>
                  <a:lnTo>
                    <a:pt x="236" y="187"/>
                  </a:lnTo>
                  <a:lnTo>
                    <a:pt x="236" y="187"/>
                  </a:lnTo>
                  <a:lnTo>
                    <a:pt x="231" y="202"/>
                  </a:lnTo>
                  <a:lnTo>
                    <a:pt x="227" y="216"/>
                  </a:lnTo>
                  <a:lnTo>
                    <a:pt x="221" y="230"/>
                  </a:lnTo>
                  <a:lnTo>
                    <a:pt x="213" y="242"/>
                  </a:lnTo>
                  <a:lnTo>
                    <a:pt x="204" y="254"/>
                  </a:lnTo>
                  <a:lnTo>
                    <a:pt x="193" y="266"/>
                  </a:lnTo>
                  <a:lnTo>
                    <a:pt x="182" y="277"/>
                  </a:lnTo>
                  <a:lnTo>
                    <a:pt x="170" y="288"/>
                  </a:lnTo>
                  <a:lnTo>
                    <a:pt x="157" y="295"/>
                  </a:lnTo>
                  <a:lnTo>
                    <a:pt x="143" y="303"/>
                  </a:lnTo>
                  <a:lnTo>
                    <a:pt x="128" y="309"/>
                  </a:lnTo>
                  <a:lnTo>
                    <a:pt x="111" y="314"/>
                  </a:lnTo>
                  <a:lnTo>
                    <a:pt x="94" y="317"/>
                  </a:lnTo>
                  <a:lnTo>
                    <a:pt x="76" y="317"/>
                  </a:lnTo>
                  <a:lnTo>
                    <a:pt x="58" y="317"/>
                  </a:lnTo>
                  <a:lnTo>
                    <a:pt x="38" y="314"/>
                  </a:lnTo>
                  <a:lnTo>
                    <a:pt x="38" y="314"/>
                  </a:lnTo>
                  <a:lnTo>
                    <a:pt x="24" y="309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5" y="327"/>
                  </a:lnTo>
                  <a:lnTo>
                    <a:pt x="19" y="344"/>
                  </a:lnTo>
                  <a:lnTo>
                    <a:pt x="27" y="368"/>
                  </a:lnTo>
                  <a:lnTo>
                    <a:pt x="27" y="368"/>
                  </a:lnTo>
                  <a:lnTo>
                    <a:pt x="50" y="370"/>
                  </a:lnTo>
                  <a:lnTo>
                    <a:pt x="73" y="370"/>
                  </a:lnTo>
                  <a:lnTo>
                    <a:pt x="97" y="367"/>
                  </a:lnTo>
                  <a:lnTo>
                    <a:pt x="122" y="359"/>
                  </a:lnTo>
                  <a:lnTo>
                    <a:pt x="122" y="359"/>
                  </a:lnTo>
                  <a:lnTo>
                    <a:pt x="138" y="353"/>
                  </a:lnTo>
                  <a:lnTo>
                    <a:pt x="154" y="347"/>
                  </a:lnTo>
                  <a:lnTo>
                    <a:pt x="169" y="338"/>
                  </a:lnTo>
                  <a:lnTo>
                    <a:pt x="182" y="329"/>
                  </a:lnTo>
                  <a:lnTo>
                    <a:pt x="196" y="320"/>
                  </a:lnTo>
                  <a:lnTo>
                    <a:pt x="208" y="307"/>
                  </a:lnTo>
                  <a:lnTo>
                    <a:pt x="219" y="297"/>
                  </a:lnTo>
                  <a:lnTo>
                    <a:pt x="230" y="285"/>
                  </a:lnTo>
                  <a:lnTo>
                    <a:pt x="239" y="271"/>
                  </a:lnTo>
                  <a:lnTo>
                    <a:pt x="246" y="257"/>
                  </a:lnTo>
                  <a:lnTo>
                    <a:pt x="254" y="243"/>
                  </a:lnTo>
                  <a:lnTo>
                    <a:pt x="260" y="228"/>
                  </a:lnTo>
                  <a:lnTo>
                    <a:pt x="265" y="213"/>
                  </a:lnTo>
                  <a:lnTo>
                    <a:pt x="268" y="198"/>
                  </a:lnTo>
                  <a:lnTo>
                    <a:pt x="269" y="182"/>
                  </a:lnTo>
                  <a:lnTo>
                    <a:pt x="269" y="166"/>
                  </a:lnTo>
                  <a:lnTo>
                    <a:pt x="269" y="166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Freeform 1175"/>
            <p:cNvSpPr>
              <a:spLocks/>
            </p:cNvSpPr>
            <p:nvPr userDrawn="1"/>
          </p:nvSpPr>
          <p:spPr bwMode="auto">
            <a:xfrm>
              <a:off x="7717989" y="4432844"/>
              <a:ext cx="230011" cy="530205"/>
            </a:xfrm>
            <a:custGeom>
              <a:avLst/>
              <a:gdLst/>
              <a:ahLst/>
              <a:cxnLst>
                <a:cxn ang="0">
                  <a:pos x="43" y="250"/>
                </a:cxn>
                <a:cxn ang="0">
                  <a:pos x="43" y="250"/>
                </a:cxn>
                <a:cxn ang="0">
                  <a:pos x="37" y="227"/>
                </a:cxn>
                <a:cxn ang="0">
                  <a:pos x="32" y="206"/>
                </a:cxn>
                <a:cxn ang="0">
                  <a:pos x="32" y="183"/>
                </a:cxn>
                <a:cxn ang="0">
                  <a:pos x="35" y="160"/>
                </a:cxn>
                <a:cxn ang="0">
                  <a:pos x="35" y="160"/>
                </a:cxn>
                <a:cxn ang="0">
                  <a:pos x="38" y="148"/>
                </a:cxn>
                <a:cxn ang="0">
                  <a:pos x="43" y="138"/>
                </a:cxn>
                <a:cxn ang="0">
                  <a:pos x="50" y="127"/>
                </a:cxn>
                <a:cxn ang="0">
                  <a:pos x="58" y="115"/>
                </a:cxn>
                <a:cxn ang="0">
                  <a:pos x="76" y="95"/>
                </a:cxn>
                <a:cxn ang="0">
                  <a:pos x="96" y="75"/>
                </a:cxn>
                <a:cxn ang="0">
                  <a:pos x="96" y="75"/>
                </a:cxn>
                <a:cxn ang="0">
                  <a:pos x="111" y="61"/>
                </a:cxn>
                <a:cxn ang="0">
                  <a:pos x="111" y="61"/>
                </a:cxn>
                <a:cxn ang="0">
                  <a:pos x="128" y="34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3"/>
                </a:cxn>
                <a:cxn ang="0">
                  <a:pos x="143" y="2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134" y="0"/>
                </a:cxn>
                <a:cxn ang="0">
                  <a:pos x="128" y="5"/>
                </a:cxn>
                <a:cxn ang="0">
                  <a:pos x="119" y="10"/>
                </a:cxn>
                <a:cxn ang="0">
                  <a:pos x="110" y="19"/>
                </a:cxn>
                <a:cxn ang="0">
                  <a:pos x="87" y="38"/>
                </a:cxn>
                <a:cxn ang="0">
                  <a:pos x="66" y="61"/>
                </a:cxn>
                <a:cxn ang="0">
                  <a:pos x="66" y="61"/>
                </a:cxn>
                <a:cxn ang="0">
                  <a:pos x="44" y="106"/>
                </a:cxn>
                <a:cxn ang="0">
                  <a:pos x="26" y="150"/>
                </a:cxn>
                <a:cxn ang="0">
                  <a:pos x="11" y="19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5" y="264"/>
                </a:cxn>
                <a:cxn ang="0">
                  <a:pos x="11" y="287"/>
                </a:cxn>
                <a:cxn ang="0">
                  <a:pos x="20" y="311"/>
                </a:cxn>
                <a:cxn ang="0">
                  <a:pos x="32" y="334"/>
                </a:cxn>
                <a:cxn ang="0">
                  <a:pos x="32" y="334"/>
                </a:cxn>
                <a:cxn ang="0">
                  <a:pos x="35" y="291"/>
                </a:cxn>
                <a:cxn ang="0">
                  <a:pos x="43" y="250"/>
                </a:cxn>
                <a:cxn ang="0">
                  <a:pos x="43" y="250"/>
                </a:cxn>
              </a:cxnLst>
              <a:rect l="0" t="0" r="r" b="b"/>
              <a:pathLst>
                <a:path w="145" h="334">
                  <a:moveTo>
                    <a:pt x="43" y="250"/>
                  </a:moveTo>
                  <a:lnTo>
                    <a:pt x="43" y="250"/>
                  </a:lnTo>
                  <a:lnTo>
                    <a:pt x="37" y="227"/>
                  </a:lnTo>
                  <a:lnTo>
                    <a:pt x="32" y="206"/>
                  </a:lnTo>
                  <a:lnTo>
                    <a:pt x="32" y="183"/>
                  </a:lnTo>
                  <a:lnTo>
                    <a:pt x="35" y="160"/>
                  </a:lnTo>
                  <a:lnTo>
                    <a:pt x="35" y="160"/>
                  </a:lnTo>
                  <a:lnTo>
                    <a:pt x="38" y="148"/>
                  </a:lnTo>
                  <a:lnTo>
                    <a:pt x="43" y="138"/>
                  </a:lnTo>
                  <a:lnTo>
                    <a:pt x="50" y="127"/>
                  </a:lnTo>
                  <a:lnTo>
                    <a:pt x="58" y="115"/>
                  </a:lnTo>
                  <a:lnTo>
                    <a:pt x="76" y="9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28" y="34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3"/>
                  </a:lnTo>
                  <a:lnTo>
                    <a:pt x="143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4" y="0"/>
                  </a:lnTo>
                  <a:lnTo>
                    <a:pt x="128" y="5"/>
                  </a:lnTo>
                  <a:lnTo>
                    <a:pt x="119" y="10"/>
                  </a:lnTo>
                  <a:lnTo>
                    <a:pt x="110" y="19"/>
                  </a:lnTo>
                  <a:lnTo>
                    <a:pt x="87" y="38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44" y="106"/>
                  </a:lnTo>
                  <a:lnTo>
                    <a:pt x="26" y="150"/>
                  </a:lnTo>
                  <a:lnTo>
                    <a:pt x="11" y="19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5" y="264"/>
                  </a:lnTo>
                  <a:lnTo>
                    <a:pt x="11" y="287"/>
                  </a:lnTo>
                  <a:lnTo>
                    <a:pt x="20" y="311"/>
                  </a:lnTo>
                  <a:lnTo>
                    <a:pt x="32" y="334"/>
                  </a:lnTo>
                  <a:lnTo>
                    <a:pt x="32" y="334"/>
                  </a:lnTo>
                  <a:lnTo>
                    <a:pt x="35" y="291"/>
                  </a:lnTo>
                  <a:lnTo>
                    <a:pt x="43" y="250"/>
                  </a:lnTo>
                  <a:lnTo>
                    <a:pt x="43" y="25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Freeform 1176"/>
            <p:cNvSpPr>
              <a:spLocks/>
            </p:cNvSpPr>
            <p:nvPr userDrawn="1"/>
          </p:nvSpPr>
          <p:spPr bwMode="auto">
            <a:xfrm>
              <a:off x="8193287" y="4163697"/>
              <a:ext cx="28751" cy="3547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19" h="23">
                  <a:moveTo>
                    <a:pt x="19" y="0"/>
                  </a:moveTo>
                  <a:lnTo>
                    <a:pt x="19" y="0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Freeform 1177"/>
            <p:cNvSpPr>
              <a:spLocks/>
            </p:cNvSpPr>
            <p:nvPr userDrawn="1"/>
          </p:nvSpPr>
          <p:spPr bwMode="auto">
            <a:xfrm>
              <a:off x="7783728" y="4214763"/>
              <a:ext cx="369934" cy="827045"/>
            </a:xfrm>
            <a:custGeom>
              <a:avLst/>
              <a:gdLst/>
              <a:ahLst/>
              <a:cxnLst>
                <a:cxn ang="0">
                  <a:pos x="68" y="198"/>
                </a:cxn>
                <a:cxn ang="0">
                  <a:pos x="38" y="262"/>
                </a:cxn>
                <a:cxn ang="0">
                  <a:pos x="19" y="310"/>
                </a:cxn>
                <a:cxn ang="0">
                  <a:pos x="6" y="360"/>
                </a:cxn>
                <a:cxn ang="0">
                  <a:pos x="0" y="387"/>
                </a:cxn>
                <a:cxn ang="0">
                  <a:pos x="0" y="389"/>
                </a:cxn>
                <a:cxn ang="0">
                  <a:pos x="0" y="389"/>
                </a:cxn>
                <a:cxn ang="0">
                  <a:pos x="15" y="433"/>
                </a:cxn>
                <a:cxn ang="0">
                  <a:pos x="39" y="471"/>
                </a:cxn>
                <a:cxn ang="0">
                  <a:pos x="71" y="502"/>
                </a:cxn>
                <a:cxn ang="0">
                  <a:pos x="109" y="521"/>
                </a:cxn>
                <a:cxn ang="0">
                  <a:pos x="103" y="480"/>
                </a:cxn>
                <a:cxn ang="0">
                  <a:pos x="99" y="431"/>
                </a:cxn>
                <a:cxn ang="0">
                  <a:pos x="88" y="419"/>
                </a:cxn>
                <a:cxn ang="0">
                  <a:pos x="71" y="389"/>
                </a:cxn>
                <a:cxn ang="0">
                  <a:pos x="67" y="372"/>
                </a:cxn>
                <a:cxn ang="0">
                  <a:pos x="64" y="332"/>
                </a:cxn>
                <a:cxn ang="0">
                  <a:pos x="71" y="299"/>
                </a:cxn>
                <a:cxn ang="0">
                  <a:pos x="86" y="268"/>
                </a:cxn>
                <a:cxn ang="0">
                  <a:pos x="111" y="244"/>
                </a:cxn>
                <a:cxn ang="0">
                  <a:pos x="125" y="236"/>
                </a:cxn>
                <a:cxn ang="0">
                  <a:pos x="132" y="211"/>
                </a:cxn>
                <a:cxn ang="0">
                  <a:pos x="154" y="157"/>
                </a:cxn>
                <a:cxn ang="0">
                  <a:pos x="181" y="104"/>
                </a:cxn>
                <a:cxn ang="0">
                  <a:pos x="214" y="49"/>
                </a:cxn>
                <a:cxn ang="0">
                  <a:pos x="234" y="20"/>
                </a:cxn>
                <a:cxn ang="0">
                  <a:pos x="233" y="0"/>
                </a:cxn>
                <a:cxn ang="0">
                  <a:pos x="172" y="58"/>
                </a:cxn>
                <a:cxn ang="0">
                  <a:pos x="137" y="98"/>
                </a:cxn>
                <a:cxn ang="0">
                  <a:pos x="102" y="145"/>
                </a:cxn>
                <a:cxn ang="0">
                  <a:pos x="102" y="151"/>
                </a:cxn>
                <a:cxn ang="0">
                  <a:pos x="97" y="165"/>
                </a:cxn>
                <a:cxn ang="0">
                  <a:pos x="82" y="185"/>
                </a:cxn>
                <a:cxn ang="0">
                  <a:pos x="68" y="198"/>
                </a:cxn>
              </a:cxnLst>
              <a:rect l="0" t="0" r="r" b="b"/>
              <a:pathLst>
                <a:path w="234" h="521">
                  <a:moveTo>
                    <a:pt x="68" y="198"/>
                  </a:moveTo>
                  <a:lnTo>
                    <a:pt x="68" y="198"/>
                  </a:lnTo>
                  <a:lnTo>
                    <a:pt x="47" y="241"/>
                  </a:lnTo>
                  <a:lnTo>
                    <a:pt x="38" y="262"/>
                  </a:lnTo>
                  <a:lnTo>
                    <a:pt x="29" y="285"/>
                  </a:lnTo>
                  <a:lnTo>
                    <a:pt x="19" y="310"/>
                  </a:lnTo>
                  <a:lnTo>
                    <a:pt x="12" y="335"/>
                  </a:lnTo>
                  <a:lnTo>
                    <a:pt x="6" y="360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6" y="412"/>
                  </a:lnTo>
                  <a:lnTo>
                    <a:pt x="15" y="433"/>
                  </a:lnTo>
                  <a:lnTo>
                    <a:pt x="27" y="453"/>
                  </a:lnTo>
                  <a:lnTo>
                    <a:pt x="39" y="471"/>
                  </a:lnTo>
                  <a:lnTo>
                    <a:pt x="54" y="486"/>
                  </a:lnTo>
                  <a:lnTo>
                    <a:pt x="71" y="502"/>
                  </a:lnTo>
                  <a:lnTo>
                    <a:pt x="90" y="512"/>
                  </a:lnTo>
                  <a:lnTo>
                    <a:pt x="109" y="521"/>
                  </a:lnTo>
                  <a:lnTo>
                    <a:pt x="109" y="521"/>
                  </a:lnTo>
                  <a:lnTo>
                    <a:pt x="103" y="480"/>
                  </a:lnTo>
                  <a:lnTo>
                    <a:pt x="100" y="457"/>
                  </a:lnTo>
                  <a:lnTo>
                    <a:pt x="99" y="431"/>
                  </a:lnTo>
                  <a:lnTo>
                    <a:pt x="99" y="431"/>
                  </a:lnTo>
                  <a:lnTo>
                    <a:pt x="88" y="419"/>
                  </a:lnTo>
                  <a:lnTo>
                    <a:pt x="77" y="406"/>
                  </a:lnTo>
                  <a:lnTo>
                    <a:pt x="71" y="389"/>
                  </a:lnTo>
                  <a:lnTo>
                    <a:pt x="67" y="372"/>
                  </a:lnTo>
                  <a:lnTo>
                    <a:pt x="67" y="372"/>
                  </a:lnTo>
                  <a:lnTo>
                    <a:pt x="64" y="352"/>
                  </a:lnTo>
                  <a:lnTo>
                    <a:pt x="64" y="332"/>
                  </a:lnTo>
                  <a:lnTo>
                    <a:pt x="67" y="316"/>
                  </a:lnTo>
                  <a:lnTo>
                    <a:pt x="71" y="299"/>
                  </a:lnTo>
                  <a:lnTo>
                    <a:pt x="77" y="284"/>
                  </a:lnTo>
                  <a:lnTo>
                    <a:pt x="86" y="268"/>
                  </a:lnTo>
                  <a:lnTo>
                    <a:pt x="99" y="256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25" y="236"/>
                  </a:lnTo>
                  <a:lnTo>
                    <a:pt x="125" y="236"/>
                  </a:lnTo>
                  <a:lnTo>
                    <a:pt x="132" y="211"/>
                  </a:lnTo>
                  <a:lnTo>
                    <a:pt x="143" y="185"/>
                  </a:lnTo>
                  <a:lnTo>
                    <a:pt x="154" y="157"/>
                  </a:lnTo>
                  <a:lnTo>
                    <a:pt x="166" y="131"/>
                  </a:lnTo>
                  <a:lnTo>
                    <a:pt x="181" y="104"/>
                  </a:lnTo>
                  <a:lnTo>
                    <a:pt x="196" y="76"/>
                  </a:lnTo>
                  <a:lnTo>
                    <a:pt x="214" y="49"/>
                  </a:lnTo>
                  <a:lnTo>
                    <a:pt x="234" y="20"/>
                  </a:lnTo>
                  <a:lnTo>
                    <a:pt x="234" y="2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05" y="25"/>
                  </a:lnTo>
                  <a:lnTo>
                    <a:pt x="172" y="58"/>
                  </a:lnTo>
                  <a:lnTo>
                    <a:pt x="155" y="76"/>
                  </a:lnTo>
                  <a:lnTo>
                    <a:pt x="137" y="98"/>
                  </a:lnTo>
                  <a:lnTo>
                    <a:pt x="120" y="121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51"/>
                  </a:lnTo>
                  <a:lnTo>
                    <a:pt x="100" y="159"/>
                  </a:lnTo>
                  <a:lnTo>
                    <a:pt x="97" y="165"/>
                  </a:lnTo>
                  <a:lnTo>
                    <a:pt x="93" y="171"/>
                  </a:lnTo>
                  <a:lnTo>
                    <a:pt x="82" y="185"/>
                  </a:lnTo>
                  <a:lnTo>
                    <a:pt x="68" y="198"/>
                  </a:lnTo>
                  <a:lnTo>
                    <a:pt x="68" y="19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Freeform 1178"/>
            <p:cNvSpPr>
              <a:spLocks/>
            </p:cNvSpPr>
            <p:nvPr userDrawn="1"/>
          </p:nvSpPr>
          <p:spPr bwMode="auto">
            <a:xfrm>
              <a:off x="7765644" y="4963188"/>
              <a:ext cx="224260" cy="2016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31"/>
                </a:cxn>
                <a:cxn ang="0">
                  <a:pos x="0" y="61"/>
                </a:cxn>
                <a:cxn ang="0">
                  <a:pos x="2" y="93"/>
                </a:cxn>
                <a:cxn ang="0">
                  <a:pos x="5" y="127"/>
                </a:cxn>
                <a:cxn ang="0">
                  <a:pos x="141" y="119"/>
                </a:cxn>
                <a:cxn ang="0">
                  <a:pos x="141" y="119"/>
                </a:cxn>
                <a:cxn ang="0">
                  <a:pos x="139" y="114"/>
                </a:cxn>
                <a:cxn ang="0">
                  <a:pos x="139" y="114"/>
                </a:cxn>
                <a:cxn ang="0">
                  <a:pos x="122" y="110"/>
                </a:cxn>
                <a:cxn ang="0">
                  <a:pos x="107" y="105"/>
                </a:cxn>
                <a:cxn ang="0">
                  <a:pos x="92" y="98"/>
                </a:cxn>
                <a:cxn ang="0">
                  <a:pos x="78" y="90"/>
                </a:cxn>
                <a:cxn ang="0">
                  <a:pos x="64" y="81"/>
                </a:cxn>
                <a:cxn ang="0">
                  <a:pos x="51" y="70"/>
                </a:cxn>
                <a:cxn ang="0">
                  <a:pos x="39" y="56"/>
                </a:cxn>
                <a:cxn ang="0">
                  <a:pos x="28" y="43"/>
                </a:cxn>
                <a:cxn ang="0">
                  <a:pos x="28" y="43"/>
                </a:cxn>
                <a:cxn ang="0">
                  <a:pos x="14" y="2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1" h="127">
                  <a:moveTo>
                    <a:pt x="2" y="0"/>
                  </a:moveTo>
                  <a:lnTo>
                    <a:pt x="2" y="0"/>
                  </a:lnTo>
                  <a:lnTo>
                    <a:pt x="0" y="31"/>
                  </a:lnTo>
                  <a:lnTo>
                    <a:pt x="0" y="61"/>
                  </a:lnTo>
                  <a:lnTo>
                    <a:pt x="2" y="93"/>
                  </a:lnTo>
                  <a:lnTo>
                    <a:pt x="5" y="127"/>
                  </a:lnTo>
                  <a:lnTo>
                    <a:pt x="141" y="119"/>
                  </a:lnTo>
                  <a:lnTo>
                    <a:pt x="141" y="119"/>
                  </a:lnTo>
                  <a:lnTo>
                    <a:pt x="139" y="114"/>
                  </a:lnTo>
                  <a:lnTo>
                    <a:pt x="139" y="114"/>
                  </a:lnTo>
                  <a:lnTo>
                    <a:pt x="122" y="110"/>
                  </a:lnTo>
                  <a:lnTo>
                    <a:pt x="107" y="105"/>
                  </a:lnTo>
                  <a:lnTo>
                    <a:pt x="92" y="98"/>
                  </a:lnTo>
                  <a:lnTo>
                    <a:pt x="78" y="90"/>
                  </a:lnTo>
                  <a:lnTo>
                    <a:pt x="64" y="81"/>
                  </a:lnTo>
                  <a:lnTo>
                    <a:pt x="51" y="70"/>
                  </a:lnTo>
                  <a:lnTo>
                    <a:pt x="39" y="56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14" y="2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Freeform 1179"/>
            <p:cNvSpPr>
              <a:spLocks/>
            </p:cNvSpPr>
            <p:nvPr userDrawn="1"/>
          </p:nvSpPr>
          <p:spPr bwMode="auto">
            <a:xfrm>
              <a:off x="7887569" y="4442381"/>
              <a:ext cx="53669" cy="8401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17" y="26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14" y="40"/>
                </a:cxn>
                <a:cxn ang="0">
                  <a:pos x="25" y="26"/>
                </a:cxn>
                <a:cxn ang="0">
                  <a:pos x="29" y="20"/>
                </a:cxn>
                <a:cxn ang="0">
                  <a:pos x="32" y="14"/>
                </a:cxn>
                <a:cxn ang="0">
                  <a:pos x="34" y="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34" h="53">
                  <a:moveTo>
                    <a:pt x="34" y="0"/>
                  </a:moveTo>
                  <a:lnTo>
                    <a:pt x="34" y="0"/>
                  </a:lnTo>
                  <a:lnTo>
                    <a:pt x="17" y="26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4" y="40"/>
                  </a:lnTo>
                  <a:lnTo>
                    <a:pt x="25" y="26"/>
                  </a:lnTo>
                  <a:lnTo>
                    <a:pt x="29" y="20"/>
                  </a:lnTo>
                  <a:lnTo>
                    <a:pt x="32" y="14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Freeform 1180"/>
            <p:cNvSpPr>
              <a:spLocks/>
            </p:cNvSpPr>
            <p:nvPr userDrawn="1"/>
          </p:nvSpPr>
          <p:spPr bwMode="auto">
            <a:xfrm>
              <a:off x="8156954" y="4185103"/>
              <a:ext cx="36418" cy="59741"/>
            </a:xfrm>
            <a:custGeom>
              <a:avLst/>
              <a:gdLst/>
              <a:ahLst/>
              <a:cxnLst>
                <a:cxn ang="0">
                  <a:pos x="23" y="9"/>
                </a:cxn>
                <a:cxn ang="0">
                  <a:pos x="23" y="9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38"/>
                </a:cxn>
                <a:cxn ang="0">
                  <a:pos x="1" y="38"/>
                </a:cxn>
                <a:cxn ang="0">
                  <a:pos x="23" y="9"/>
                </a:cxn>
                <a:cxn ang="0">
                  <a:pos x="23" y="9"/>
                </a:cxn>
              </a:cxnLst>
              <a:rect l="0" t="0" r="r" b="b"/>
              <a:pathLst>
                <a:path w="24" h="38">
                  <a:moveTo>
                    <a:pt x="23" y="9"/>
                  </a:moveTo>
                  <a:lnTo>
                    <a:pt x="23" y="9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23" y="9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Freeform 1181"/>
            <p:cNvSpPr>
              <a:spLocks/>
            </p:cNvSpPr>
            <p:nvPr userDrawn="1"/>
          </p:nvSpPr>
          <p:spPr bwMode="auto">
            <a:xfrm>
              <a:off x="7764902" y="4822362"/>
              <a:ext cx="218511" cy="315508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1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3" y="41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105"/>
                </a:cxn>
                <a:cxn ang="0">
                  <a:pos x="26" y="127"/>
                </a:cxn>
                <a:cxn ang="0">
                  <a:pos x="26" y="127"/>
                </a:cxn>
                <a:cxn ang="0">
                  <a:pos x="37" y="140"/>
                </a:cxn>
                <a:cxn ang="0">
                  <a:pos x="49" y="154"/>
                </a:cxn>
                <a:cxn ang="0">
                  <a:pos x="62" y="165"/>
                </a:cxn>
                <a:cxn ang="0">
                  <a:pos x="76" y="174"/>
                </a:cxn>
                <a:cxn ang="0">
                  <a:pos x="90" y="182"/>
                </a:cxn>
                <a:cxn ang="0">
                  <a:pos x="105" y="189"/>
                </a:cxn>
                <a:cxn ang="0">
                  <a:pos x="120" y="194"/>
                </a:cxn>
                <a:cxn ang="0">
                  <a:pos x="137" y="198"/>
                </a:cxn>
                <a:cxn ang="0">
                  <a:pos x="137" y="198"/>
                </a:cxn>
                <a:cxn ang="0">
                  <a:pos x="129" y="174"/>
                </a:cxn>
                <a:cxn ang="0">
                  <a:pos x="125" y="157"/>
                </a:cxn>
                <a:cxn ang="0">
                  <a:pos x="120" y="134"/>
                </a:cxn>
                <a:cxn ang="0">
                  <a:pos x="120" y="134"/>
                </a:cxn>
                <a:cxn ang="0">
                  <a:pos x="101" y="125"/>
                </a:cxn>
                <a:cxn ang="0">
                  <a:pos x="82" y="115"/>
                </a:cxn>
                <a:cxn ang="0">
                  <a:pos x="65" y="99"/>
                </a:cxn>
                <a:cxn ang="0">
                  <a:pos x="50" y="84"/>
                </a:cxn>
                <a:cxn ang="0">
                  <a:pos x="38" y="66"/>
                </a:cxn>
                <a:cxn ang="0">
                  <a:pos x="26" y="46"/>
                </a:cxn>
                <a:cxn ang="0">
                  <a:pos x="17" y="25"/>
                </a:cxn>
                <a:cxn ang="0">
                  <a:pos x="11" y="2"/>
                </a:cxn>
                <a:cxn ang="0">
                  <a:pos x="11" y="2"/>
                </a:cxn>
              </a:cxnLst>
              <a:rect l="0" t="0" r="r" b="b"/>
              <a:pathLst>
                <a:path w="137" h="198">
                  <a:moveTo>
                    <a:pt x="11" y="2"/>
                  </a:moveTo>
                  <a:lnTo>
                    <a:pt x="11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3" y="41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105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37" y="140"/>
                  </a:lnTo>
                  <a:lnTo>
                    <a:pt x="49" y="154"/>
                  </a:lnTo>
                  <a:lnTo>
                    <a:pt x="62" y="165"/>
                  </a:lnTo>
                  <a:lnTo>
                    <a:pt x="76" y="174"/>
                  </a:lnTo>
                  <a:lnTo>
                    <a:pt x="90" y="182"/>
                  </a:lnTo>
                  <a:lnTo>
                    <a:pt x="105" y="189"/>
                  </a:lnTo>
                  <a:lnTo>
                    <a:pt x="120" y="194"/>
                  </a:lnTo>
                  <a:lnTo>
                    <a:pt x="137" y="198"/>
                  </a:lnTo>
                  <a:lnTo>
                    <a:pt x="137" y="198"/>
                  </a:lnTo>
                  <a:lnTo>
                    <a:pt x="129" y="174"/>
                  </a:lnTo>
                  <a:lnTo>
                    <a:pt x="125" y="157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01" y="125"/>
                  </a:lnTo>
                  <a:lnTo>
                    <a:pt x="82" y="115"/>
                  </a:lnTo>
                  <a:lnTo>
                    <a:pt x="65" y="99"/>
                  </a:lnTo>
                  <a:lnTo>
                    <a:pt x="50" y="84"/>
                  </a:lnTo>
                  <a:lnTo>
                    <a:pt x="38" y="66"/>
                  </a:lnTo>
                  <a:lnTo>
                    <a:pt x="26" y="46"/>
                  </a:lnTo>
                  <a:lnTo>
                    <a:pt x="17" y="25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Freeform 1182"/>
            <p:cNvSpPr>
              <a:spLocks/>
            </p:cNvSpPr>
            <p:nvPr userDrawn="1"/>
          </p:nvSpPr>
          <p:spPr bwMode="auto">
            <a:xfrm>
              <a:off x="7883469" y="4587560"/>
              <a:ext cx="95838" cy="309908"/>
            </a:xfrm>
            <a:custGeom>
              <a:avLst/>
              <a:gdLst/>
              <a:ahLst/>
              <a:cxnLst>
                <a:cxn ang="0">
                  <a:pos x="3" y="136"/>
                </a:cxn>
                <a:cxn ang="0">
                  <a:pos x="3" y="136"/>
                </a:cxn>
                <a:cxn ang="0">
                  <a:pos x="7" y="153"/>
                </a:cxn>
                <a:cxn ang="0">
                  <a:pos x="13" y="170"/>
                </a:cxn>
                <a:cxn ang="0">
                  <a:pos x="24" y="183"/>
                </a:cxn>
                <a:cxn ang="0">
                  <a:pos x="35" y="195"/>
                </a:cxn>
                <a:cxn ang="0">
                  <a:pos x="35" y="195"/>
                </a:cxn>
                <a:cxn ang="0">
                  <a:pos x="35" y="151"/>
                </a:cxn>
                <a:cxn ang="0">
                  <a:pos x="36" y="128"/>
                </a:cxn>
                <a:cxn ang="0">
                  <a:pos x="39" y="104"/>
                </a:cxn>
                <a:cxn ang="0">
                  <a:pos x="42" y="80"/>
                </a:cxn>
                <a:cxn ang="0">
                  <a:pos x="47" y="54"/>
                </a:cxn>
                <a:cxn ang="0">
                  <a:pos x="53" y="28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47" y="8"/>
                </a:cxn>
                <a:cxn ang="0">
                  <a:pos x="47" y="8"/>
                </a:cxn>
                <a:cxn ang="0">
                  <a:pos x="35" y="20"/>
                </a:cxn>
                <a:cxn ang="0">
                  <a:pos x="22" y="32"/>
                </a:cxn>
                <a:cxn ang="0">
                  <a:pos x="13" y="48"/>
                </a:cxn>
                <a:cxn ang="0">
                  <a:pos x="7" y="63"/>
                </a:cxn>
                <a:cxn ang="0">
                  <a:pos x="3" y="80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3" y="136"/>
                </a:cxn>
                <a:cxn ang="0">
                  <a:pos x="3" y="136"/>
                </a:cxn>
              </a:cxnLst>
              <a:rect l="0" t="0" r="r" b="b"/>
              <a:pathLst>
                <a:path w="61" h="195">
                  <a:moveTo>
                    <a:pt x="3" y="136"/>
                  </a:moveTo>
                  <a:lnTo>
                    <a:pt x="3" y="136"/>
                  </a:lnTo>
                  <a:lnTo>
                    <a:pt x="7" y="153"/>
                  </a:lnTo>
                  <a:lnTo>
                    <a:pt x="13" y="170"/>
                  </a:lnTo>
                  <a:lnTo>
                    <a:pt x="24" y="183"/>
                  </a:lnTo>
                  <a:lnTo>
                    <a:pt x="35" y="195"/>
                  </a:lnTo>
                  <a:lnTo>
                    <a:pt x="35" y="195"/>
                  </a:lnTo>
                  <a:lnTo>
                    <a:pt x="35" y="151"/>
                  </a:lnTo>
                  <a:lnTo>
                    <a:pt x="36" y="128"/>
                  </a:lnTo>
                  <a:lnTo>
                    <a:pt x="39" y="104"/>
                  </a:lnTo>
                  <a:lnTo>
                    <a:pt x="42" y="80"/>
                  </a:lnTo>
                  <a:lnTo>
                    <a:pt x="47" y="54"/>
                  </a:lnTo>
                  <a:lnTo>
                    <a:pt x="53" y="28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35" y="20"/>
                  </a:lnTo>
                  <a:lnTo>
                    <a:pt x="22" y="32"/>
                  </a:lnTo>
                  <a:lnTo>
                    <a:pt x="13" y="48"/>
                  </a:lnTo>
                  <a:lnTo>
                    <a:pt x="7" y="63"/>
                  </a:lnTo>
                  <a:lnTo>
                    <a:pt x="3" y="80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3" y="136"/>
                  </a:lnTo>
                  <a:lnTo>
                    <a:pt x="3" y="136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Freeform 1183"/>
            <p:cNvSpPr>
              <a:spLocks/>
            </p:cNvSpPr>
            <p:nvPr userDrawn="1"/>
          </p:nvSpPr>
          <p:spPr bwMode="auto">
            <a:xfrm>
              <a:off x="8513990" y="4424175"/>
              <a:ext cx="153341" cy="515269"/>
            </a:xfrm>
            <a:custGeom>
              <a:avLst/>
              <a:gdLst/>
              <a:ahLst/>
              <a:cxnLst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35" y="161"/>
                </a:cxn>
                <a:cxn ang="0">
                  <a:pos x="32" y="142"/>
                </a:cxn>
                <a:cxn ang="0">
                  <a:pos x="32" y="120"/>
                </a:cxn>
                <a:cxn ang="0">
                  <a:pos x="35" y="100"/>
                </a:cxn>
                <a:cxn ang="0">
                  <a:pos x="35" y="100"/>
                </a:cxn>
                <a:cxn ang="0">
                  <a:pos x="36" y="90"/>
                </a:cxn>
                <a:cxn ang="0">
                  <a:pos x="41" y="81"/>
                </a:cxn>
                <a:cxn ang="0">
                  <a:pos x="45" y="71"/>
                </a:cxn>
                <a:cxn ang="0">
                  <a:pos x="52" y="62"/>
                </a:cxn>
                <a:cxn ang="0">
                  <a:pos x="67" y="46"/>
                </a:cxn>
                <a:cxn ang="0">
                  <a:pos x="84" y="30"/>
                </a:cxn>
                <a:cxn ang="0">
                  <a:pos x="84" y="3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35" y="39"/>
                </a:cxn>
                <a:cxn ang="0">
                  <a:pos x="18" y="61"/>
                </a:cxn>
                <a:cxn ang="0">
                  <a:pos x="18" y="61"/>
                </a:cxn>
                <a:cxn ang="0">
                  <a:pos x="12" y="74"/>
                </a:cxn>
                <a:cxn ang="0">
                  <a:pos x="7" y="88"/>
                </a:cxn>
                <a:cxn ang="0">
                  <a:pos x="4" y="102"/>
                </a:cxn>
                <a:cxn ang="0">
                  <a:pos x="1" y="117"/>
                </a:cxn>
                <a:cxn ang="0">
                  <a:pos x="0" y="131"/>
                </a:cxn>
                <a:cxn ang="0">
                  <a:pos x="0" y="146"/>
                </a:cxn>
                <a:cxn ang="0">
                  <a:pos x="1" y="160"/>
                </a:cxn>
                <a:cxn ang="0">
                  <a:pos x="3" y="175"/>
                </a:cxn>
                <a:cxn ang="0">
                  <a:pos x="6" y="190"/>
                </a:cxn>
                <a:cxn ang="0">
                  <a:pos x="9" y="206"/>
                </a:cxn>
                <a:cxn ang="0">
                  <a:pos x="15" y="221"/>
                </a:cxn>
                <a:cxn ang="0">
                  <a:pos x="21" y="236"/>
                </a:cxn>
                <a:cxn ang="0">
                  <a:pos x="27" y="251"/>
                </a:cxn>
                <a:cxn ang="0">
                  <a:pos x="36" y="266"/>
                </a:cxn>
                <a:cxn ang="0">
                  <a:pos x="56" y="297"/>
                </a:cxn>
                <a:cxn ang="0">
                  <a:pos x="56" y="297"/>
                </a:cxn>
                <a:cxn ang="0">
                  <a:pos x="67" y="312"/>
                </a:cxn>
                <a:cxn ang="0">
                  <a:pos x="80" y="324"/>
                </a:cxn>
                <a:cxn ang="0">
                  <a:pos x="80" y="324"/>
                </a:cxn>
                <a:cxn ang="0">
                  <a:pos x="97" y="277"/>
                </a:cxn>
                <a:cxn ang="0">
                  <a:pos x="97" y="277"/>
                </a:cxn>
                <a:cxn ang="0">
                  <a:pos x="87" y="268"/>
                </a:cxn>
                <a:cxn ang="0">
                  <a:pos x="77" y="257"/>
                </a:cxn>
                <a:cxn ang="0">
                  <a:pos x="70" y="247"/>
                </a:cxn>
                <a:cxn ang="0">
                  <a:pos x="62" y="236"/>
                </a:cxn>
                <a:cxn ang="0">
                  <a:pos x="56" y="224"/>
                </a:cxn>
                <a:cxn ang="0">
                  <a:pos x="50" y="210"/>
                </a:cxn>
                <a:cxn ang="0">
                  <a:pos x="45" y="196"/>
                </a:cxn>
                <a:cxn ang="0">
                  <a:pos x="41" y="183"/>
                </a:cxn>
                <a:cxn ang="0">
                  <a:pos x="41" y="183"/>
                </a:cxn>
              </a:cxnLst>
              <a:rect l="0" t="0" r="r" b="b"/>
              <a:pathLst>
                <a:path w="97" h="324">
                  <a:moveTo>
                    <a:pt x="41" y="183"/>
                  </a:moveTo>
                  <a:lnTo>
                    <a:pt x="41" y="183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35" y="161"/>
                  </a:lnTo>
                  <a:lnTo>
                    <a:pt x="32" y="142"/>
                  </a:lnTo>
                  <a:lnTo>
                    <a:pt x="32" y="120"/>
                  </a:lnTo>
                  <a:lnTo>
                    <a:pt x="35" y="100"/>
                  </a:lnTo>
                  <a:lnTo>
                    <a:pt x="35" y="100"/>
                  </a:lnTo>
                  <a:lnTo>
                    <a:pt x="36" y="90"/>
                  </a:lnTo>
                  <a:lnTo>
                    <a:pt x="41" y="81"/>
                  </a:lnTo>
                  <a:lnTo>
                    <a:pt x="45" y="71"/>
                  </a:lnTo>
                  <a:lnTo>
                    <a:pt x="52" y="62"/>
                  </a:lnTo>
                  <a:lnTo>
                    <a:pt x="67" y="46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5" y="39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2" y="74"/>
                  </a:lnTo>
                  <a:lnTo>
                    <a:pt x="7" y="88"/>
                  </a:lnTo>
                  <a:lnTo>
                    <a:pt x="4" y="102"/>
                  </a:lnTo>
                  <a:lnTo>
                    <a:pt x="1" y="117"/>
                  </a:lnTo>
                  <a:lnTo>
                    <a:pt x="0" y="131"/>
                  </a:lnTo>
                  <a:lnTo>
                    <a:pt x="0" y="146"/>
                  </a:lnTo>
                  <a:lnTo>
                    <a:pt x="1" y="160"/>
                  </a:lnTo>
                  <a:lnTo>
                    <a:pt x="3" y="175"/>
                  </a:lnTo>
                  <a:lnTo>
                    <a:pt x="6" y="190"/>
                  </a:lnTo>
                  <a:lnTo>
                    <a:pt x="9" y="206"/>
                  </a:lnTo>
                  <a:lnTo>
                    <a:pt x="15" y="221"/>
                  </a:lnTo>
                  <a:lnTo>
                    <a:pt x="21" y="236"/>
                  </a:lnTo>
                  <a:lnTo>
                    <a:pt x="27" y="251"/>
                  </a:lnTo>
                  <a:lnTo>
                    <a:pt x="36" y="266"/>
                  </a:lnTo>
                  <a:lnTo>
                    <a:pt x="56" y="297"/>
                  </a:lnTo>
                  <a:lnTo>
                    <a:pt x="56" y="297"/>
                  </a:lnTo>
                  <a:lnTo>
                    <a:pt x="67" y="312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97" y="277"/>
                  </a:lnTo>
                  <a:lnTo>
                    <a:pt x="97" y="277"/>
                  </a:lnTo>
                  <a:lnTo>
                    <a:pt x="87" y="268"/>
                  </a:lnTo>
                  <a:lnTo>
                    <a:pt x="77" y="257"/>
                  </a:lnTo>
                  <a:lnTo>
                    <a:pt x="70" y="247"/>
                  </a:lnTo>
                  <a:lnTo>
                    <a:pt x="62" y="236"/>
                  </a:lnTo>
                  <a:lnTo>
                    <a:pt x="56" y="224"/>
                  </a:lnTo>
                  <a:lnTo>
                    <a:pt x="50" y="210"/>
                  </a:lnTo>
                  <a:lnTo>
                    <a:pt x="45" y="196"/>
                  </a:lnTo>
                  <a:lnTo>
                    <a:pt x="41" y="183"/>
                  </a:lnTo>
                  <a:lnTo>
                    <a:pt x="41" y="183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Freeform 1184"/>
            <p:cNvSpPr>
              <a:spLocks/>
            </p:cNvSpPr>
            <p:nvPr userDrawn="1"/>
          </p:nvSpPr>
          <p:spPr bwMode="auto">
            <a:xfrm>
              <a:off x="8673405" y="4581252"/>
              <a:ext cx="34502" cy="16615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16"/>
                </a:cxn>
                <a:cxn ang="0">
                  <a:pos x="0" y="32"/>
                </a:cxn>
                <a:cxn ang="0">
                  <a:pos x="0" y="49"/>
                </a:cxn>
                <a:cxn ang="0">
                  <a:pos x="2" y="67"/>
                </a:cxn>
                <a:cxn ang="0">
                  <a:pos x="2" y="67"/>
                </a:cxn>
                <a:cxn ang="0">
                  <a:pos x="5" y="78"/>
                </a:cxn>
                <a:cxn ang="0">
                  <a:pos x="8" y="87"/>
                </a:cxn>
                <a:cxn ang="0">
                  <a:pos x="11" y="95"/>
                </a:cxn>
                <a:cxn ang="0">
                  <a:pos x="16" y="104"/>
                </a:cxn>
                <a:cxn ang="0">
                  <a:pos x="16" y="10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6" y="37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2" h="104">
                  <a:moveTo>
                    <a:pt x="6" y="0"/>
                  </a:moveTo>
                  <a:lnTo>
                    <a:pt x="6" y="0"/>
                  </a:lnTo>
                  <a:lnTo>
                    <a:pt x="2" y="16"/>
                  </a:lnTo>
                  <a:lnTo>
                    <a:pt x="0" y="32"/>
                  </a:lnTo>
                  <a:lnTo>
                    <a:pt x="0" y="49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5" y="78"/>
                  </a:lnTo>
                  <a:lnTo>
                    <a:pt x="8" y="87"/>
                  </a:lnTo>
                  <a:lnTo>
                    <a:pt x="11" y="95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6" y="3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Freeform 1185"/>
            <p:cNvSpPr>
              <a:spLocks/>
            </p:cNvSpPr>
            <p:nvPr userDrawn="1"/>
          </p:nvSpPr>
          <p:spPr bwMode="auto">
            <a:xfrm>
              <a:off x="8365699" y="5323816"/>
              <a:ext cx="67087" cy="69075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22" y="2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31" y="8"/>
                </a:cxn>
                <a:cxn ang="0">
                  <a:pos x="22" y="17"/>
                </a:cxn>
                <a:cxn ang="0">
                  <a:pos x="12" y="26"/>
                </a:cxn>
                <a:cxn ang="0">
                  <a:pos x="5" y="37"/>
                </a:cxn>
                <a:cxn ang="0">
                  <a:pos x="5" y="37"/>
                </a:cxn>
              </a:cxnLst>
              <a:rect l="0" t="0" r="r" b="b"/>
              <a:pathLst>
                <a:path w="43" h="44">
                  <a:moveTo>
                    <a:pt x="5" y="37"/>
                  </a:moveTo>
                  <a:lnTo>
                    <a:pt x="5" y="3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2" y="2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1" y="8"/>
                  </a:lnTo>
                  <a:lnTo>
                    <a:pt x="22" y="17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Freeform 1186"/>
            <p:cNvSpPr>
              <a:spLocks/>
            </p:cNvSpPr>
            <p:nvPr userDrawn="1"/>
          </p:nvSpPr>
          <p:spPr bwMode="auto">
            <a:xfrm>
              <a:off x="8188577" y="5138364"/>
              <a:ext cx="360351" cy="377117"/>
            </a:xfrm>
            <a:custGeom>
              <a:avLst/>
              <a:gdLst/>
              <a:ahLst/>
              <a:cxnLst>
                <a:cxn ang="0">
                  <a:pos x="71" y="99"/>
                </a:cxn>
                <a:cxn ang="0">
                  <a:pos x="71" y="99"/>
                </a:cxn>
                <a:cxn ang="0">
                  <a:pos x="85" y="84"/>
                </a:cxn>
                <a:cxn ang="0">
                  <a:pos x="99" y="71"/>
                </a:cxn>
                <a:cxn ang="0">
                  <a:pos x="114" y="61"/>
                </a:cxn>
                <a:cxn ang="0">
                  <a:pos x="131" y="52"/>
                </a:cxn>
                <a:cxn ang="0">
                  <a:pos x="149" y="46"/>
                </a:cxn>
                <a:cxn ang="0">
                  <a:pos x="169" y="39"/>
                </a:cxn>
                <a:cxn ang="0">
                  <a:pos x="187" y="38"/>
                </a:cxn>
                <a:cxn ang="0">
                  <a:pos x="208" y="36"/>
                </a:cxn>
                <a:cxn ang="0">
                  <a:pos x="208" y="36"/>
                </a:cxn>
                <a:cxn ang="0">
                  <a:pos x="228" y="1"/>
                </a:cxn>
                <a:cxn ang="0">
                  <a:pos x="228" y="1"/>
                </a:cxn>
                <a:cxn ang="0">
                  <a:pos x="207" y="0"/>
                </a:cxn>
                <a:cxn ang="0">
                  <a:pos x="182" y="0"/>
                </a:cxn>
                <a:cxn ang="0">
                  <a:pos x="158" y="1"/>
                </a:cxn>
                <a:cxn ang="0">
                  <a:pos x="132" y="6"/>
                </a:cxn>
                <a:cxn ang="0">
                  <a:pos x="132" y="6"/>
                </a:cxn>
                <a:cxn ang="0">
                  <a:pos x="118" y="9"/>
                </a:cxn>
                <a:cxn ang="0">
                  <a:pos x="106" y="12"/>
                </a:cxn>
                <a:cxn ang="0">
                  <a:pos x="94" y="17"/>
                </a:cxn>
                <a:cxn ang="0">
                  <a:pos x="83" y="23"/>
                </a:cxn>
                <a:cxn ang="0">
                  <a:pos x="73" y="29"/>
                </a:cxn>
                <a:cxn ang="0">
                  <a:pos x="62" y="36"/>
                </a:cxn>
                <a:cxn ang="0">
                  <a:pos x="53" y="44"/>
                </a:cxn>
                <a:cxn ang="0">
                  <a:pos x="44" y="53"/>
                </a:cxn>
                <a:cxn ang="0">
                  <a:pos x="35" y="64"/>
                </a:cxn>
                <a:cxn ang="0">
                  <a:pos x="29" y="75"/>
                </a:cxn>
                <a:cxn ang="0">
                  <a:pos x="21" y="85"/>
                </a:cxn>
                <a:cxn ang="0">
                  <a:pos x="16" y="97"/>
                </a:cxn>
                <a:cxn ang="0">
                  <a:pos x="10" y="110"/>
                </a:cxn>
                <a:cxn ang="0">
                  <a:pos x="7" y="122"/>
                </a:cxn>
                <a:cxn ang="0">
                  <a:pos x="4" y="135"/>
                </a:cxn>
                <a:cxn ang="0">
                  <a:pos x="1" y="149"/>
                </a:cxn>
                <a:cxn ang="0">
                  <a:pos x="1" y="149"/>
                </a:cxn>
                <a:cxn ang="0">
                  <a:pos x="0" y="172"/>
                </a:cxn>
                <a:cxn ang="0">
                  <a:pos x="1" y="195"/>
                </a:cxn>
                <a:cxn ang="0">
                  <a:pos x="4" y="216"/>
                </a:cxn>
                <a:cxn ang="0">
                  <a:pos x="9" y="238"/>
                </a:cxn>
                <a:cxn ang="0">
                  <a:pos x="9" y="238"/>
                </a:cxn>
                <a:cxn ang="0">
                  <a:pos x="42" y="216"/>
                </a:cxn>
                <a:cxn ang="0">
                  <a:pos x="42" y="216"/>
                </a:cxn>
                <a:cxn ang="0">
                  <a:pos x="41" y="203"/>
                </a:cxn>
                <a:cxn ang="0">
                  <a:pos x="39" y="187"/>
                </a:cxn>
                <a:cxn ang="0">
                  <a:pos x="41" y="174"/>
                </a:cxn>
                <a:cxn ang="0">
                  <a:pos x="44" y="158"/>
                </a:cxn>
                <a:cxn ang="0">
                  <a:pos x="48" y="143"/>
                </a:cxn>
                <a:cxn ang="0">
                  <a:pos x="54" y="128"/>
                </a:cxn>
                <a:cxn ang="0">
                  <a:pos x="62" y="114"/>
                </a:cxn>
                <a:cxn ang="0">
                  <a:pos x="71" y="99"/>
                </a:cxn>
                <a:cxn ang="0">
                  <a:pos x="71" y="99"/>
                </a:cxn>
              </a:cxnLst>
              <a:rect l="0" t="0" r="r" b="b"/>
              <a:pathLst>
                <a:path w="228" h="238">
                  <a:moveTo>
                    <a:pt x="71" y="99"/>
                  </a:moveTo>
                  <a:lnTo>
                    <a:pt x="71" y="99"/>
                  </a:lnTo>
                  <a:lnTo>
                    <a:pt x="85" y="84"/>
                  </a:lnTo>
                  <a:lnTo>
                    <a:pt x="99" y="71"/>
                  </a:lnTo>
                  <a:lnTo>
                    <a:pt x="114" y="61"/>
                  </a:lnTo>
                  <a:lnTo>
                    <a:pt x="131" y="52"/>
                  </a:lnTo>
                  <a:lnTo>
                    <a:pt x="149" y="46"/>
                  </a:lnTo>
                  <a:lnTo>
                    <a:pt x="169" y="39"/>
                  </a:lnTo>
                  <a:lnTo>
                    <a:pt x="187" y="38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07" y="0"/>
                  </a:lnTo>
                  <a:lnTo>
                    <a:pt x="182" y="0"/>
                  </a:lnTo>
                  <a:lnTo>
                    <a:pt x="158" y="1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18" y="9"/>
                  </a:lnTo>
                  <a:lnTo>
                    <a:pt x="106" y="12"/>
                  </a:lnTo>
                  <a:lnTo>
                    <a:pt x="94" y="17"/>
                  </a:lnTo>
                  <a:lnTo>
                    <a:pt x="83" y="23"/>
                  </a:lnTo>
                  <a:lnTo>
                    <a:pt x="73" y="29"/>
                  </a:lnTo>
                  <a:lnTo>
                    <a:pt x="62" y="36"/>
                  </a:lnTo>
                  <a:lnTo>
                    <a:pt x="53" y="44"/>
                  </a:lnTo>
                  <a:lnTo>
                    <a:pt x="44" y="53"/>
                  </a:lnTo>
                  <a:lnTo>
                    <a:pt x="35" y="64"/>
                  </a:lnTo>
                  <a:lnTo>
                    <a:pt x="29" y="75"/>
                  </a:lnTo>
                  <a:lnTo>
                    <a:pt x="21" y="85"/>
                  </a:lnTo>
                  <a:lnTo>
                    <a:pt x="16" y="97"/>
                  </a:lnTo>
                  <a:lnTo>
                    <a:pt x="10" y="110"/>
                  </a:lnTo>
                  <a:lnTo>
                    <a:pt x="7" y="122"/>
                  </a:lnTo>
                  <a:lnTo>
                    <a:pt x="4" y="135"/>
                  </a:lnTo>
                  <a:lnTo>
                    <a:pt x="1" y="149"/>
                  </a:lnTo>
                  <a:lnTo>
                    <a:pt x="1" y="149"/>
                  </a:lnTo>
                  <a:lnTo>
                    <a:pt x="0" y="172"/>
                  </a:lnTo>
                  <a:lnTo>
                    <a:pt x="1" y="195"/>
                  </a:lnTo>
                  <a:lnTo>
                    <a:pt x="4" y="216"/>
                  </a:lnTo>
                  <a:lnTo>
                    <a:pt x="9" y="238"/>
                  </a:lnTo>
                  <a:lnTo>
                    <a:pt x="9" y="238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41" y="203"/>
                  </a:lnTo>
                  <a:lnTo>
                    <a:pt x="39" y="187"/>
                  </a:lnTo>
                  <a:lnTo>
                    <a:pt x="41" y="174"/>
                  </a:lnTo>
                  <a:lnTo>
                    <a:pt x="44" y="158"/>
                  </a:lnTo>
                  <a:lnTo>
                    <a:pt x="48" y="143"/>
                  </a:lnTo>
                  <a:lnTo>
                    <a:pt x="54" y="128"/>
                  </a:lnTo>
                  <a:lnTo>
                    <a:pt x="62" y="114"/>
                  </a:lnTo>
                  <a:lnTo>
                    <a:pt x="71" y="99"/>
                  </a:lnTo>
                  <a:lnTo>
                    <a:pt x="71" y="9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Freeform 1187"/>
            <p:cNvSpPr>
              <a:spLocks/>
            </p:cNvSpPr>
            <p:nvPr userDrawn="1"/>
          </p:nvSpPr>
          <p:spPr bwMode="auto">
            <a:xfrm>
              <a:off x="8130594" y="5513495"/>
              <a:ext cx="84337" cy="3920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7" y="25"/>
                </a:cxn>
                <a:cxn ang="0">
                  <a:pos x="53" y="25"/>
                </a:cxn>
                <a:cxn ang="0">
                  <a:pos x="53" y="25"/>
                </a:cxn>
                <a:cxn ang="0">
                  <a:pos x="49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23" y="12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53" h="25">
                  <a:moveTo>
                    <a:pt x="0" y="24"/>
                  </a:moveTo>
                  <a:lnTo>
                    <a:pt x="0" y="24"/>
                  </a:lnTo>
                  <a:lnTo>
                    <a:pt x="27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49" y="1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3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Freeform 1188"/>
            <p:cNvSpPr>
              <a:spLocks/>
            </p:cNvSpPr>
            <p:nvPr userDrawn="1"/>
          </p:nvSpPr>
          <p:spPr bwMode="auto">
            <a:xfrm>
              <a:off x="8425889" y="5191827"/>
              <a:ext cx="256846" cy="192293"/>
            </a:xfrm>
            <a:custGeom>
              <a:avLst/>
              <a:gdLst/>
              <a:ahLst/>
              <a:cxnLst>
                <a:cxn ang="0">
                  <a:pos x="151" y="26"/>
                </a:cxn>
                <a:cxn ang="0">
                  <a:pos x="151" y="26"/>
                </a:cxn>
                <a:cxn ang="0">
                  <a:pos x="137" y="20"/>
                </a:cxn>
                <a:cxn ang="0">
                  <a:pos x="122" y="14"/>
                </a:cxn>
                <a:cxn ang="0">
                  <a:pos x="107" y="11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73" y="5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29" y="43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17" y="72"/>
                </a:cxn>
                <a:cxn ang="0">
                  <a:pos x="26" y="69"/>
                </a:cxn>
                <a:cxn ang="0">
                  <a:pos x="36" y="67"/>
                </a:cxn>
                <a:cxn ang="0">
                  <a:pos x="46" y="66"/>
                </a:cxn>
                <a:cxn ang="0">
                  <a:pos x="56" y="66"/>
                </a:cxn>
                <a:cxn ang="0">
                  <a:pos x="67" y="67"/>
                </a:cxn>
                <a:cxn ang="0">
                  <a:pos x="78" y="69"/>
                </a:cxn>
                <a:cxn ang="0">
                  <a:pos x="78" y="69"/>
                </a:cxn>
                <a:cxn ang="0">
                  <a:pos x="99" y="78"/>
                </a:cxn>
                <a:cxn ang="0">
                  <a:pos x="119" y="89"/>
                </a:cxn>
                <a:cxn ang="0">
                  <a:pos x="119" y="89"/>
                </a:cxn>
                <a:cxn ang="0">
                  <a:pos x="107" y="106"/>
                </a:cxn>
                <a:cxn ang="0">
                  <a:pos x="94" y="121"/>
                </a:cxn>
                <a:cxn ang="0">
                  <a:pos x="94" y="121"/>
                </a:cxn>
                <a:cxn ang="0">
                  <a:pos x="114" y="95"/>
                </a:cxn>
                <a:cxn ang="0">
                  <a:pos x="132" y="66"/>
                </a:cxn>
                <a:cxn ang="0">
                  <a:pos x="148" y="34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151" y="26"/>
                </a:cxn>
                <a:cxn ang="0">
                  <a:pos x="151" y="26"/>
                </a:cxn>
              </a:cxnLst>
              <a:rect l="0" t="0" r="r" b="b"/>
              <a:pathLst>
                <a:path w="161" h="121">
                  <a:moveTo>
                    <a:pt x="151" y="26"/>
                  </a:moveTo>
                  <a:lnTo>
                    <a:pt x="151" y="26"/>
                  </a:lnTo>
                  <a:lnTo>
                    <a:pt x="137" y="20"/>
                  </a:lnTo>
                  <a:lnTo>
                    <a:pt x="122" y="14"/>
                  </a:lnTo>
                  <a:lnTo>
                    <a:pt x="107" y="11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73" y="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29" y="4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72"/>
                  </a:lnTo>
                  <a:lnTo>
                    <a:pt x="26" y="69"/>
                  </a:lnTo>
                  <a:lnTo>
                    <a:pt x="36" y="67"/>
                  </a:lnTo>
                  <a:lnTo>
                    <a:pt x="46" y="66"/>
                  </a:lnTo>
                  <a:lnTo>
                    <a:pt x="56" y="66"/>
                  </a:lnTo>
                  <a:lnTo>
                    <a:pt x="67" y="67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99" y="78"/>
                  </a:lnTo>
                  <a:lnTo>
                    <a:pt x="119" y="89"/>
                  </a:lnTo>
                  <a:lnTo>
                    <a:pt x="119" y="89"/>
                  </a:lnTo>
                  <a:lnTo>
                    <a:pt x="107" y="106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114" y="95"/>
                  </a:lnTo>
                  <a:lnTo>
                    <a:pt x="132" y="66"/>
                  </a:lnTo>
                  <a:lnTo>
                    <a:pt x="148" y="34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1" y="26"/>
                  </a:lnTo>
                  <a:lnTo>
                    <a:pt x="151" y="2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Freeform 1189"/>
            <p:cNvSpPr>
              <a:spLocks/>
            </p:cNvSpPr>
            <p:nvPr userDrawn="1"/>
          </p:nvSpPr>
          <p:spPr bwMode="auto">
            <a:xfrm>
              <a:off x="8553480" y="4940621"/>
              <a:ext cx="176342" cy="248301"/>
            </a:xfrm>
            <a:custGeom>
              <a:avLst/>
              <a:gdLst/>
              <a:ahLst/>
              <a:cxnLst>
                <a:cxn ang="0">
                  <a:pos x="85" y="157"/>
                </a:cxn>
                <a:cxn ang="0">
                  <a:pos x="85" y="157"/>
                </a:cxn>
                <a:cxn ang="0">
                  <a:pos x="93" y="138"/>
                </a:cxn>
                <a:cxn ang="0">
                  <a:pos x="98" y="116"/>
                </a:cxn>
                <a:cxn ang="0">
                  <a:pos x="102" y="93"/>
                </a:cxn>
                <a:cxn ang="0">
                  <a:pos x="107" y="70"/>
                </a:cxn>
                <a:cxn ang="0">
                  <a:pos x="107" y="70"/>
                </a:cxn>
                <a:cxn ang="0">
                  <a:pos x="111" y="31"/>
                </a:cxn>
                <a:cxn ang="0">
                  <a:pos x="111" y="31"/>
                </a:cxn>
                <a:cxn ang="0">
                  <a:pos x="98" y="25"/>
                </a:cxn>
                <a:cxn ang="0">
                  <a:pos x="84" y="19"/>
                </a:cxn>
                <a:cxn ang="0">
                  <a:pos x="72" y="10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47" y="32"/>
                </a:cxn>
                <a:cxn ang="0">
                  <a:pos x="34" y="63"/>
                </a:cxn>
                <a:cxn ang="0">
                  <a:pos x="18" y="96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4" y="133"/>
                </a:cxn>
                <a:cxn ang="0">
                  <a:pos x="46" y="139"/>
                </a:cxn>
                <a:cxn ang="0">
                  <a:pos x="67" y="148"/>
                </a:cxn>
                <a:cxn ang="0">
                  <a:pos x="85" y="157"/>
                </a:cxn>
                <a:cxn ang="0">
                  <a:pos x="85" y="157"/>
                </a:cxn>
              </a:cxnLst>
              <a:rect l="0" t="0" r="r" b="b"/>
              <a:pathLst>
                <a:path w="111" h="157">
                  <a:moveTo>
                    <a:pt x="85" y="157"/>
                  </a:moveTo>
                  <a:lnTo>
                    <a:pt x="85" y="157"/>
                  </a:lnTo>
                  <a:lnTo>
                    <a:pt x="93" y="138"/>
                  </a:lnTo>
                  <a:lnTo>
                    <a:pt x="98" y="116"/>
                  </a:lnTo>
                  <a:lnTo>
                    <a:pt x="102" y="93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98" y="25"/>
                  </a:lnTo>
                  <a:lnTo>
                    <a:pt x="84" y="19"/>
                  </a:lnTo>
                  <a:lnTo>
                    <a:pt x="72" y="1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7" y="32"/>
                  </a:lnTo>
                  <a:lnTo>
                    <a:pt x="34" y="63"/>
                  </a:lnTo>
                  <a:lnTo>
                    <a:pt x="18" y="9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4" y="133"/>
                  </a:lnTo>
                  <a:lnTo>
                    <a:pt x="46" y="139"/>
                  </a:lnTo>
                  <a:lnTo>
                    <a:pt x="67" y="148"/>
                  </a:lnTo>
                  <a:lnTo>
                    <a:pt x="85" y="157"/>
                  </a:lnTo>
                  <a:lnTo>
                    <a:pt x="85" y="157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Freeform 1190"/>
            <p:cNvSpPr>
              <a:spLocks/>
            </p:cNvSpPr>
            <p:nvPr userDrawn="1"/>
          </p:nvSpPr>
          <p:spPr bwMode="auto">
            <a:xfrm>
              <a:off x="8251845" y="5391100"/>
              <a:ext cx="130340" cy="16242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0"/>
                </a:cxn>
                <a:cxn ang="0">
                  <a:pos x="35" y="3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69"/>
                </a:cxn>
                <a:cxn ang="0">
                  <a:pos x="6" y="81"/>
                </a:cxn>
                <a:cxn ang="0">
                  <a:pos x="9" y="92"/>
                </a:cxn>
                <a:cxn ang="0">
                  <a:pos x="15" y="102"/>
                </a:cxn>
                <a:cxn ang="0">
                  <a:pos x="15" y="102"/>
                </a:cxn>
                <a:cxn ang="0">
                  <a:pos x="32" y="99"/>
                </a:cxn>
                <a:cxn ang="0">
                  <a:pos x="49" y="95"/>
                </a:cxn>
                <a:cxn ang="0">
                  <a:pos x="66" y="90"/>
                </a:cxn>
                <a:cxn ang="0">
                  <a:pos x="82" y="84"/>
                </a:cxn>
                <a:cxn ang="0">
                  <a:pos x="82" y="84"/>
                </a:cxn>
                <a:cxn ang="0">
                  <a:pos x="76" y="86"/>
                </a:cxn>
                <a:cxn ang="0">
                  <a:pos x="76" y="86"/>
                </a:cxn>
                <a:cxn ang="0">
                  <a:pos x="70" y="77"/>
                </a:cxn>
                <a:cxn ang="0">
                  <a:pos x="64" y="66"/>
                </a:cxn>
                <a:cxn ang="0">
                  <a:pos x="61" y="55"/>
                </a:cxn>
                <a:cxn ang="0">
                  <a:pos x="60" y="45"/>
                </a:cxn>
                <a:cxn ang="0">
                  <a:pos x="58" y="34"/>
                </a:cxn>
                <a:cxn ang="0">
                  <a:pos x="60" y="23"/>
                </a:cxn>
                <a:cxn ang="0">
                  <a:pos x="63" y="13"/>
                </a:cxn>
                <a:cxn ang="0">
                  <a:pos x="67" y="0"/>
                </a:cxn>
                <a:cxn ang="0">
                  <a:pos x="67" y="0"/>
                </a:cxn>
              </a:cxnLst>
              <a:rect l="0" t="0" r="r" b="b"/>
              <a:pathLst>
                <a:path w="82" h="102">
                  <a:moveTo>
                    <a:pt x="67" y="0"/>
                  </a:moveTo>
                  <a:lnTo>
                    <a:pt x="67" y="0"/>
                  </a:lnTo>
                  <a:lnTo>
                    <a:pt x="35" y="3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9"/>
                  </a:lnTo>
                  <a:lnTo>
                    <a:pt x="6" y="81"/>
                  </a:lnTo>
                  <a:lnTo>
                    <a:pt x="9" y="9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32" y="99"/>
                  </a:lnTo>
                  <a:lnTo>
                    <a:pt x="49" y="95"/>
                  </a:lnTo>
                  <a:lnTo>
                    <a:pt x="66" y="90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0" y="77"/>
                  </a:lnTo>
                  <a:lnTo>
                    <a:pt x="64" y="66"/>
                  </a:lnTo>
                  <a:lnTo>
                    <a:pt x="61" y="55"/>
                  </a:lnTo>
                  <a:lnTo>
                    <a:pt x="60" y="45"/>
                  </a:lnTo>
                  <a:lnTo>
                    <a:pt x="58" y="34"/>
                  </a:lnTo>
                  <a:lnTo>
                    <a:pt x="60" y="23"/>
                  </a:lnTo>
                  <a:lnTo>
                    <a:pt x="63" y="13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Freeform 1191"/>
            <p:cNvSpPr>
              <a:spLocks/>
            </p:cNvSpPr>
            <p:nvPr userDrawn="1"/>
          </p:nvSpPr>
          <p:spPr bwMode="auto">
            <a:xfrm>
              <a:off x="8402434" y="5371856"/>
              <a:ext cx="180175" cy="140018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43" y="3"/>
                </a:cxn>
                <a:cxn ang="0">
                  <a:pos x="37" y="6"/>
                </a:cxn>
                <a:cxn ang="0">
                  <a:pos x="29" y="10"/>
                </a:cxn>
                <a:cxn ang="0">
                  <a:pos x="21" y="15"/>
                </a:cxn>
                <a:cxn ang="0">
                  <a:pos x="15" y="21"/>
                </a:cxn>
                <a:cxn ang="0">
                  <a:pos x="9" y="30"/>
                </a:cxn>
                <a:cxn ang="0">
                  <a:pos x="5" y="41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3"/>
                </a:cxn>
                <a:cxn ang="0">
                  <a:pos x="2" y="77"/>
                </a:cxn>
                <a:cxn ang="0">
                  <a:pos x="5" y="82"/>
                </a:cxn>
                <a:cxn ang="0">
                  <a:pos x="8" y="85"/>
                </a:cxn>
                <a:cxn ang="0">
                  <a:pos x="8" y="85"/>
                </a:cxn>
                <a:cxn ang="0">
                  <a:pos x="11" y="86"/>
                </a:cxn>
                <a:cxn ang="0">
                  <a:pos x="11" y="86"/>
                </a:cxn>
                <a:cxn ang="0">
                  <a:pos x="12" y="88"/>
                </a:cxn>
                <a:cxn ang="0">
                  <a:pos x="12" y="88"/>
                </a:cxn>
                <a:cxn ang="0">
                  <a:pos x="40" y="73"/>
                </a:cxn>
                <a:cxn ang="0">
                  <a:pos x="66" y="54"/>
                </a:cxn>
                <a:cxn ang="0">
                  <a:pos x="91" y="33"/>
                </a:cxn>
                <a:cxn ang="0">
                  <a:pos x="114" y="9"/>
                </a:cxn>
                <a:cxn ang="0">
                  <a:pos x="114" y="9"/>
                </a:cxn>
                <a:cxn ang="0">
                  <a:pos x="98" y="3"/>
                </a:cxn>
                <a:cxn ang="0">
                  <a:pos x="79" y="0"/>
                </a:cxn>
                <a:cxn ang="0">
                  <a:pos x="61" y="0"/>
                </a:cxn>
                <a:cxn ang="0">
                  <a:pos x="52" y="1"/>
                </a:cxn>
                <a:cxn ang="0">
                  <a:pos x="43" y="3"/>
                </a:cxn>
                <a:cxn ang="0">
                  <a:pos x="43" y="3"/>
                </a:cxn>
              </a:cxnLst>
              <a:rect l="0" t="0" r="r" b="b"/>
              <a:pathLst>
                <a:path w="114" h="88">
                  <a:moveTo>
                    <a:pt x="43" y="3"/>
                  </a:moveTo>
                  <a:lnTo>
                    <a:pt x="43" y="3"/>
                  </a:lnTo>
                  <a:lnTo>
                    <a:pt x="37" y="6"/>
                  </a:lnTo>
                  <a:lnTo>
                    <a:pt x="29" y="10"/>
                  </a:lnTo>
                  <a:lnTo>
                    <a:pt x="21" y="15"/>
                  </a:lnTo>
                  <a:lnTo>
                    <a:pt x="15" y="21"/>
                  </a:lnTo>
                  <a:lnTo>
                    <a:pt x="9" y="30"/>
                  </a:lnTo>
                  <a:lnTo>
                    <a:pt x="5" y="41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2" y="77"/>
                  </a:lnTo>
                  <a:lnTo>
                    <a:pt x="5" y="82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40" y="73"/>
                  </a:lnTo>
                  <a:lnTo>
                    <a:pt x="66" y="54"/>
                  </a:lnTo>
                  <a:lnTo>
                    <a:pt x="91" y="33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98" y="3"/>
                  </a:lnTo>
                  <a:lnTo>
                    <a:pt x="79" y="0"/>
                  </a:lnTo>
                  <a:lnTo>
                    <a:pt x="61" y="0"/>
                  </a:lnTo>
                  <a:lnTo>
                    <a:pt x="52" y="1"/>
                  </a:lnTo>
                  <a:lnTo>
                    <a:pt x="43" y="3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Freeform 1192"/>
            <p:cNvSpPr>
              <a:spLocks/>
            </p:cNvSpPr>
            <p:nvPr userDrawn="1"/>
          </p:nvSpPr>
          <p:spPr bwMode="auto">
            <a:xfrm>
              <a:off x="8672175" y="4750087"/>
              <a:ext cx="59420" cy="154955"/>
            </a:xfrm>
            <a:custGeom>
              <a:avLst/>
              <a:gdLst/>
              <a:ahLst/>
              <a:cxnLst>
                <a:cxn ang="0">
                  <a:pos x="32" y="15"/>
                </a:cxn>
                <a:cxn ang="0">
                  <a:pos x="32" y="15"/>
                </a:cxn>
                <a:cxn ang="0">
                  <a:pos x="25" y="8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1" y="34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7" y="87"/>
                </a:cxn>
                <a:cxn ang="0">
                  <a:pos x="37" y="98"/>
                </a:cxn>
                <a:cxn ang="0">
                  <a:pos x="37" y="98"/>
                </a:cxn>
                <a:cxn ang="0">
                  <a:pos x="35" y="56"/>
                </a:cxn>
                <a:cxn ang="0">
                  <a:pos x="32" y="15"/>
                </a:cxn>
                <a:cxn ang="0">
                  <a:pos x="32" y="15"/>
                </a:cxn>
              </a:cxnLst>
              <a:rect l="0" t="0" r="r" b="b"/>
              <a:pathLst>
                <a:path w="37" h="98">
                  <a:moveTo>
                    <a:pt x="32" y="15"/>
                  </a:moveTo>
                  <a:lnTo>
                    <a:pt x="32" y="15"/>
                  </a:lnTo>
                  <a:lnTo>
                    <a:pt x="25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1" y="3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7" y="87"/>
                  </a:lnTo>
                  <a:lnTo>
                    <a:pt x="37" y="98"/>
                  </a:lnTo>
                  <a:lnTo>
                    <a:pt x="37" y="98"/>
                  </a:lnTo>
                  <a:lnTo>
                    <a:pt x="35" y="56"/>
                  </a:lnTo>
                  <a:lnTo>
                    <a:pt x="32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Freeform 1193"/>
            <p:cNvSpPr>
              <a:spLocks/>
            </p:cNvSpPr>
            <p:nvPr userDrawn="1"/>
          </p:nvSpPr>
          <p:spPr bwMode="auto">
            <a:xfrm>
              <a:off x="8640614" y="4863352"/>
              <a:ext cx="86255" cy="123217"/>
            </a:xfrm>
            <a:custGeom>
              <a:avLst/>
              <a:gdLst/>
              <a:ahLst/>
              <a:cxnLst>
                <a:cxn ang="0">
                  <a:pos x="52" y="72"/>
                </a:cxn>
                <a:cxn ang="0">
                  <a:pos x="52" y="72"/>
                </a:cxn>
                <a:cxn ang="0">
                  <a:pos x="54" y="57"/>
                </a:cxn>
                <a:cxn ang="0">
                  <a:pos x="54" y="57"/>
                </a:cxn>
                <a:cxn ang="0">
                  <a:pos x="54" y="44"/>
                </a:cxn>
                <a:cxn ang="0">
                  <a:pos x="54" y="44"/>
                </a:cxn>
                <a:cxn ang="0">
                  <a:pos x="54" y="29"/>
                </a:cxn>
                <a:cxn ang="0">
                  <a:pos x="54" y="29"/>
                </a:cxn>
                <a:cxn ang="0">
                  <a:pos x="54" y="25"/>
                </a:cxn>
                <a:cxn ang="0">
                  <a:pos x="54" y="25"/>
                </a:cxn>
                <a:cxn ang="0">
                  <a:pos x="34" y="14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3" y="57"/>
                </a:cxn>
                <a:cxn ang="0">
                  <a:pos x="25" y="66"/>
                </a:cxn>
                <a:cxn ang="0">
                  <a:pos x="39" y="72"/>
                </a:cxn>
                <a:cxn ang="0">
                  <a:pos x="52" y="78"/>
                </a:cxn>
                <a:cxn ang="0">
                  <a:pos x="52" y="78"/>
                </a:cxn>
                <a:cxn ang="0">
                  <a:pos x="52" y="72"/>
                </a:cxn>
                <a:cxn ang="0">
                  <a:pos x="52" y="72"/>
                </a:cxn>
              </a:cxnLst>
              <a:rect l="0" t="0" r="r" b="b"/>
              <a:pathLst>
                <a:path w="54" h="78">
                  <a:moveTo>
                    <a:pt x="52" y="72"/>
                  </a:moveTo>
                  <a:lnTo>
                    <a:pt x="52" y="72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34" y="14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3" y="57"/>
                  </a:lnTo>
                  <a:lnTo>
                    <a:pt x="25" y="66"/>
                  </a:lnTo>
                  <a:lnTo>
                    <a:pt x="39" y="72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2"/>
                  </a:lnTo>
                  <a:lnTo>
                    <a:pt x="52" y="7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Freeform 1194"/>
            <p:cNvSpPr>
              <a:spLocks/>
            </p:cNvSpPr>
            <p:nvPr userDrawn="1"/>
          </p:nvSpPr>
          <p:spPr bwMode="auto">
            <a:xfrm>
              <a:off x="8347778" y="5292543"/>
              <a:ext cx="272180" cy="229631"/>
            </a:xfrm>
            <a:custGeom>
              <a:avLst/>
              <a:gdLst/>
              <a:ahLst/>
              <a:cxnLst>
                <a:cxn ang="0">
                  <a:pos x="130" y="3"/>
                </a:cxn>
                <a:cxn ang="0">
                  <a:pos x="130" y="3"/>
                </a:cxn>
                <a:cxn ang="0">
                  <a:pos x="119" y="1"/>
                </a:cxn>
                <a:cxn ang="0">
                  <a:pos x="108" y="0"/>
                </a:cxn>
                <a:cxn ang="0">
                  <a:pos x="98" y="0"/>
                </a:cxn>
                <a:cxn ang="0">
                  <a:pos x="88" y="1"/>
                </a:cxn>
                <a:cxn ang="0">
                  <a:pos x="78" y="3"/>
                </a:cxn>
                <a:cxn ang="0">
                  <a:pos x="69" y="6"/>
                </a:cxn>
                <a:cxn ang="0">
                  <a:pos x="52" y="15"/>
                </a:cxn>
                <a:cxn ang="0">
                  <a:pos x="52" y="15"/>
                </a:cxn>
                <a:cxn ang="0">
                  <a:pos x="31" y="38"/>
                </a:cxn>
                <a:cxn ang="0">
                  <a:pos x="9" y="59"/>
                </a:cxn>
                <a:cxn ang="0">
                  <a:pos x="9" y="59"/>
                </a:cxn>
                <a:cxn ang="0">
                  <a:pos x="5" y="72"/>
                </a:cxn>
                <a:cxn ang="0">
                  <a:pos x="2" y="82"/>
                </a:cxn>
                <a:cxn ang="0">
                  <a:pos x="0" y="93"/>
                </a:cxn>
                <a:cxn ang="0">
                  <a:pos x="2" y="104"/>
                </a:cxn>
                <a:cxn ang="0">
                  <a:pos x="3" y="114"/>
                </a:cxn>
                <a:cxn ang="0">
                  <a:pos x="6" y="125"/>
                </a:cxn>
                <a:cxn ang="0">
                  <a:pos x="12" y="136"/>
                </a:cxn>
                <a:cxn ang="0">
                  <a:pos x="18" y="145"/>
                </a:cxn>
                <a:cxn ang="0">
                  <a:pos x="18" y="145"/>
                </a:cxn>
                <a:cxn ang="0">
                  <a:pos x="24" y="143"/>
                </a:cxn>
                <a:cxn ang="0">
                  <a:pos x="24" y="143"/>
                </a:cxn>
                <a:cxn ang="0">
                  <a:pos x="32" y="140"/>
                </a:cxn>
                <a:cxn ang="0">
                  <a:pos x="32" y="140"/>
                </a:cxn>
                <a:cxn ang="0">
                  <a:pos x="37" y="137"/>
                </a:cxn>
                <a:cxn ang="0">
                  <a:pos x="37" y="137"/>
                </a:cxn>
                <a:cxn ang="0">
                  <a:pos x="44" y="134"/>
                </a:cxn>
                <a:cxn ang="0">
                  <a:pos x="44" y="134"/>
                </a:cxn>
                <a:cxn ang="0">
                  <a:pos x="43" y="132"/>
                </a:cxn>
                <a:cxn ang="0">
                  <a:pos x="43" y="132"/>
                </a:cxn>
                <a:cxn ang="0">
                  <a:pos x="40" y="131"/>
                </a:cxn>
                <a:cxn ang="0">
                  <a:pos x="40" y="131"/>
                </a:cxn>
                <a:cxn ang="0">
                  <a:pos x="37" y="128"/>
                </a:cxn>
                <a:cxn ang="0">
                  <a:pos x="34" y="123"/>
                </a:cxn>
                <a:cxn ang="0">
                  <a:pos x="32" y="119"/>
                </a:cxn>
                <a:cxn ang="0">
                  <a:pos x="32" y="114"/>
                </a:cxn>
                <a:cxn ang="0">
                  <a:pos x="32" y="114"/>
                </a:cxn>
                <a:cxn ang="0">
                  <a:pos x="34" y="99"/>
                </a:cxn>
                <a:cxn ang="0">
                  <a:pos x="37" y="87"/>
                </a:cxn>
                <a:cxn ang="0">
                  <a:pos x="41" y="76"/>
                </a:cxn>
                <a:cxn ang="0">
                  <a:pos x="47" y="67"/>
                </a:cxn>
                <a:cxn ang="0">
                  <a:pos x="53" y="61"/>
                </a:cxn>
                <a:cxn ang="0">
                  <a:pos x="61" y="56"/>
                </a:cxn>
                <a:cxn ang="0">
                  <a:pos x="69" y="52"/>
                </a:cxn>
                <a:cxn ang="0">
                  <a:pos x="75" y="49"/>
                </a:cxn>
                <a:cxn ang="0">
                  <a:pos x="75" y="49"/>
                </a:cxn>
                <a:cxn ang="0">
                  <a:pos x="84" y="47"/>
                </a:cxn>
                <a:cxn ang="0">
                  <a:pos x="93" y="46"/>
                </a:cxn>
                <a:cxn ang="0">
                  <a:pos x="111" y="46"/>
                </a:cxn>
                <a:cxn ang="0">
                  <a:pos x="130" y="49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59" y="40"/>
                </a:cxn>
                <a:cxn ang="0">
                  <a:pos x="171" y="23"/>
                </a:cxn>
                <a:cxn ang="0">
                  <a:pos x="171" y="23"/>
                </a:cxn>
                <a:cxn ang="0">
                  <a:pos x="151" y="12"/>
                </a:cxn>
                <a:cxn ang="0">
                  <a:pos x="130" y="3"/>
                </a:cxn>
                <a:cxn ang="0">
                  <a:pos x="130" y="3"/>
                </a:cxn>
              </a:cxnLst>
              <a:rect l="0" t="0" r="r" b="b"/>
              <a:pathLst>
                <a:path w="171" h="145">
                  <a:moveTo>
                    <a:pt x="130" y="3"/>
                  </a:moveTo>
                  <a:lnTo>
                    <a:pt x="130" y="3"/>
                  </a:lnTo>
                  <a:lnTo>
                    <a:pt x="119" y="1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88" y="1"/>
                  </a:lnTo>
                  <a:lnTo>
                    <a:pt x="78" y="3"/>
                  </a:lnTo>
                  <a:lnTo>
                    <a:pt x="69" y="6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31" y="3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5" y="72"/>
                  </a:lnTo>
                  <a:lnTo>
                    <a:pt x="2" y="82"/>
                  </a:lnTo>
                  <a:lnTo>
                    <a:pt x="0" y="93"/>
                  </a:lnTo>
                  <a:lnTo>
                    <a:pt x="2" y="104"/>
                  </a:lnTo>
                  <a:lnTo>
                    <a:pt x="3" y="114"/>
                  </a:lnTo>
                  <a:lnTo>
                    <a:pt x="6" y="125"/>
                  </a:lnTo>
                  <a:lnTo>
                    <a:pt x="12" y="136"/>
                  </a:lnTo>
                  <a:lnTo>
                    <a:pt x="18" y="145"/>
                  </a:lnTo>
                  <a:lnTo>
                    <a:pt x="18" y="145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3" y="132"/>
                  </a:lnTo>
                  <a:lnTo>
                    <a:pt x="43" y="132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37" y="128"/>
                  </a:lnTo>
                  <a:lnTo>
                    <a:pt x="34" y="123"/>
                  </a:lnTo>
                  <a:lnTo>
                    <a:pt x="32" y="119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4" y="99"/>
                  </a:lnTo>
                  <a:lnTo>
                    <a:pt x="37" y="87"/>
                  </a:lnTo>
                  <a:lnTo>
                    <a:pt x="41" y="76"/>
                  </a:lnTo>
                  <a:lnTo>
                    <a:pt x="47" y="67"/>
                  </a:lnTo>
                  <a:lnTo>
                    <a:pt x="53" y="61"/>
                  </a:lnTo>
                  <a:lnTo>
                    <a:pt x="61" y="56"/>
                  </a:lnTo>
                  <a:lnTo>
                    <a:pt x="69" y="52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84" y="47"/>
                  </a:lnTo>
                  <a:lnTo>
                    <a:pt x="93" y="46"/>
                  </a:lnTo>
                  <a:lnTo>
                    <a:pt x="111" y="46"/>
                  </a:lnTo>
                  <a:lnTo>
                    <a:pt x="130" y="49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59" y="40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51" y="12"/>
                  </a:lnTo>
                  <a:lnTo>
                    <a:pt x="130" y="3"/>
                  </a:lnTo>
                  <a:lnTo>
                    <a:pt x="130" y="3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Freeform 1195"/>
            <p:cNvSpPr>
              <a:spLocks/>
            </p:cNvSpPr>
            <p:nvPr userDrawn="1"/>
          </p:nvSpPr>
          <p:spPr bwMode="auto">
            <a:xfrm>
              <a:off x="8704905" y="4701241"/>
              <a:ext cx="21085" cy="70943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45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0" y="21"/>
                </a:cxn>
                <a:cxn ang="0">
                  <a:pos x="10" y="21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6" y="38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13" h="45">
                  <a:moveTo>
                    <a:pt x="13" y="45"/>
                  </a:moveTo>
                  <a:lnTo>
                    <a:pt x="13" y="45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8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Freeform 1196"/>
            <p:cNvSpPr>
              <a:spLocks/>
            </p:cNvSpPr>
            <p:nvPr userDrawn="1"/>
          </p:nvSpPr>
          <p:spPr bwMode="auto">
            <a:xfrm>
              <a:off x="8518446" y="5140375"/>
              <a:ext cx="166757" cy="91480"/>
            </a:xfrm>
            <a:custGeom>
              <a:avLst/>
              <a:gdLst/>
              <a:ahLst/>
              <a:cxnLst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51" y="43"/>
                </a:cxn>
                <a:cxn ang="0">
                  <a:pos x="66" y="46"/>
                </a:cxn>
                <a:cxn ang="0">
                  <a:pos x="81" y="52"/>
                </a:cxn>
                <a:cxn ang="0">
                  <a:pos x="95" y="58"/>
                </a:cxn>
                <a:cxn ang="0">
                  <a:pos x="95" y="58"/>
                </a:cxn>
                <a:cxn ang="0">
                  <a:pos x="105" y="32"/>
                </a:cxn>
                <a:cxn ang="0">
                  <a:pos x="105" y="32"/>
                </a:cxn>
                <a:cxn ang="0">
                  <a:pos x="105" y="29"/>
                </a:cxn>
                <a:cxn ang="0">
                  <a:pos x="105" y="29"/>
                </a:cxn>
                <a:cxn ang="0">
                  <a:pos x="87" y="20"/>
                </a:cxn>
                <a:cxn ang="0">
                  <a:pos x="66" y="11"/>
                </a:cxn>
                <a:cxn ang="0">
                  <a:pos x="44" y="5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7" y="37"/>
                </a:cxn>
                <a:cxn ang="0">
                  <a:pos x="34" y="40"/>
                </a:cxn>
                <a:cxn ang="0">
                  <a:pos x="34" y="40"/>
                </a:cxn>
              </a:cxnLst>
              <a:rect l="0" t="0" r="r" b="b"/>
              <a:pathLst>
                <a:path w="105" h="58">
                  <a:moveTo>
                    <a:pt x="34" y="40"/>
                  </a:move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51" y="43"/>
                  </a:lnTo>
                  <a:lnTo>
                    <a:pt x="66" y="46"/>
                  </a:lnTo>
                  <a:lnTo>
                    <a:pt x="81" y="52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87" y="20"/>
                  </a:lnTo>
                  <a:lnTo>
                    <a:pt x="66" y="11"/>
                  </a:lnTo>
                  <a:lnTo>
                    <a:pt x="44" y="5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7" y="37"/>
                  </a:lnTo>
                  <a:lnTo>
                    <a:pt x="34" y="40"/>
                  </a:lnTo>
                  <a:lnTo>
                    <a:pt x="34" y="40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Freeform 1197"/>
            <p:cNvSpPr>
              <a:spLocks/>
            </p:cNvSpPr>
            <p:nvPr userDrawn="1"/>
          </p:nvSpPr>
          <p:spPr bwMode="auto">
            <a:xfrm>
              <a:off x="8200167" y="5482694"/>
              <a:ext cx="76670" cy="7467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6" y="35"/>
                </a:cxn>
                <a:cxn ang="0">
                  <a:pos x="10" y="47"/>
                </a:cxn>
                <a:cxn ang="0">
                  <a:pos x="10" y="47"/>
                </a:cxn>
                <a:cxn ang="0">
                  <a:pos x="16" y="47"/>
                </a:cxn>
                <a:cxn ang="0">
                  <a:pos x="16" y="47"/>
                </a:cxn>
                <a:cxn ang="0">
                  <a:pos x="24" y="47"/>
                </a:cxn>
                <a:cxn ang="0">
                  <a:pos x="24" y="47"/>
                </a:cxn>
                <a:cxn ang="0">
                  <a:pos x="33" y="46"/>
                </a:cxn>
                <a:cxn ang="0">
                  <a:pos x="33" y="46"/>
                </a:cxn>
                <a:cxn ang="0">
                  <a:pos x="42" y="46"/>
                </a:cxn>
                <a:cxn ang="0">
                  <a:pos x="42" y="46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42" y="34"/>
                </a:cxn>
                <a:cxn ang="0">
                  <a:pos x="39" y="23"/>
                </a:cxn>
                <a:cxn ang="0">
                  <a:pos x="35" y="11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8" h="47">
                  <a:moveTo>
                    <a:pt x="0" y="22"/>
                  </a:moveTo>
                  <a:lnTo>
                    <a:pt x="0" y="22"/>
                  </a:lnTo>
                  <a:lnTo>
                    <a:pt x="6" y="3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2" y="34"/>
                  </a:lnTo>
                  <a:lnTo>
                    <a:pt x="39" y="23"/>
                  </a:lnTo>
                  <a:lnTo>
                    <a:pt x="35" y="1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3" name="组合 116"/>
          <p:cNvGrpSpPr>
            <a:grpSpLocks/>
          </p:cNvGrpSpPr>
          <p:nvPr userDrawn="1"/>
        </p:nvGrpSpPr>
        <p:grpSpPr bwMode="auto">
          <a:xfrm>
            <a:off x="0" y="5715000"/>
            <a:ext cx="9144000" cy="1143000"/>
            <a:chOff x="1" y="5715016"/>
            <a:chExt cx="9144031" cy="1142984"/>
          </a:xfrm>
        </p:grpSpPr>
        <p:grpSp>
          <p:nvGrpSpPr>
            <p:cNvPr id="134" name="组合 94"/>
            <p:cNvGrpSpPr>
              <a:grpSpLocks/>
            </p:cNvGrpSpPr>
            <p:nvPr/>
          </p:nvGrpSpPr>
          <p:grpSpPr bwMode="auto">
            <a:xfrm>
              <a:off x="1" y="5715018"/>
              <a:ext cx="3498862" cy="1144573"/>
              <a:chOff x="1832222" y="5146260"/>
              <a:chExt cx="3631063" cy="1711450"/>
            </a:xfrm>
          </p:grpSpPr>
          <p:sp>
            <p:nvSpPr>
              <p:cNvPr id="179" name="Freeform 37"/>
              <p:cNvSpPr>
                <a:spLocks/>
              </p:cNvSpPr>
              <p:nvPr/>
            </p:nvSpPr>
            <p:spPr bwMode="auto">
              <a:xfrm>
                <a:off x="1973906" y="6515895"/>
                <a:ext cx="1648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0" name="Freeform 38"/>
              <p:cNvSpPr>
                <a:spLocks noEditPoints="1"/>
              </p:cNvSpPr>
              <p:nvPr/>
            </p:nvSpPr>
            <p:spPr bwMode="auto">
              <a:xfrm>
                <a:off x="1832222" y="5295805"/>
                <a:ext cx="560146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1" name="Freeform 39"/>
              <p:cNvSpPr>
                <a:spLocks/>
              </p:cNvSpPr>
              <p:nvPr/>
            </p:nvSpPr>
            <p:spPr bwMode="auto">
              <a:xfrm>
                <a:off x="2351181" y="6715287"/>
                <a:ext cx="37892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2" name="Freeform 40"/>
              <p:cNvSpPr>
                <a:spLocks/>
              </p:cNvSpPr>
              <p:nvPr/>
            </p:nvSpPr>
            <p:spPr bwMode="auto">
              <a:xfrm>
                <a:off x="4094223" y="6746145"/>
                <a:ext cx="49425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3" name="Freeform 41"/>
              <p:cNvSpPr>
                <a:spLocks noEditPoints="1"/>
              </p:cNvSpPr>
              <p:nvPr/>
            </p:nvSpPr>
            <p:spPr bwMode="auto">
              <a:xfrm>
                <a:off x="3919589" y="5191362"/>
                <a:ext cx="1543695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" name="Freeform 42"/>
              <p:cNvSpPr>
                <a:spLocks noEditPoints="1"/>
              </p:cNvSpPr>
              <p:nvPr/>
            </p:nvSpPr>
            <p:spPr bwMode="auto">
              <a:xfrm>
                <a:off x="3407220" y="5442976"/>
                <a:ext cx="833629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5" name="Freeform 43"/>
              <p:cNvSpPr>
                <a:spLocks/>
              </p:cNvSpPr>
              <p:nvPr/>
            </p:nvSpPr>
            <p:spPr bwMode="auto">
              <a:xfrm>
                <a:off x="4492915" y="6416199"/>
                <a:ext cx="151569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6" name="Freeform 44"/>
              <p:cNvSpPr>
                <a:spLocks/>
              </p:cNvSpPr>
              <p:nvPr/>
            </p:nvSpPr>
            <p:spPr bwMode="auto">
              <a:xfrm>
                <a:off x="4015144" y="6496905"/>
                <a:ext cx="270188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7" name="Freeform 45"/>
              <p:cNvSpPr>
                <a:spLocks/>
              </p:cNvSpPr>
              <p:nvPr/>
            </p:nvSpPr>
            <p:spPr bwMode="auto">
              <a:xfrm>
                <a:off x="4191424" y="6468421"/>
                <a:ext cx="357505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8" name="Freeform 46"/>
              <p:cNvSpPr>
                <a:spLocks/>
              </p:cNvSpPr>
              <p:nvPr/>
            </p:nvSpPr>
            <p:spPr bwMode="auto">
              <a:xfrm>
                <a:off x="3608214" y="6741397"/>
                <a:ext cx="36245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9" name="Freeform 47"/>
              <p:cNvSpPr>
                <a:spLocks/>
              </p:cNvSpPr>
              <p:nvPr/>
            </p:nvSpPr>
            <p:spPr bwMode="auto">
              <a:xfrm>
                <a:off x="3672466" y="6814983"/>
                <a:ext cx="11532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0" name="Freeform 48"/>
              <p:cNvSpPr>
                <a:spLocks/>
              </p:cNvSpPr>
              <p:nvPr/>
            </p:nvSpPr>
            <p:spPr bwMode="auto">
              <a:xfrm>
                <a:off x="4894902" y="6701045"/>
                <a:ext cx="56015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1" name="Freeform 49"/>
              <p:cNvSpPr>
                <a:spLocks/>
              </p:cNvSpPr>
              <p:nvPr/>
            </p:nvSpPr>
            <p:spPr bwMode="auto">
              <a:xfrm>
                <a:off x="5179917" y="6553874"/>
                <a:ext cx="283368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2" name="Freeform 50"/>
              <p:cNvSpPr>
                <a:spLocks/>
              </p:cNvSpPr>
              <p:nvPr/>
            </p:nvSpPr>
            <p:spPr bwMode="auto">
              <a:xfrm>
                <a:off x="4623066" y="6807861"/>
                <a:ext cx="46130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3" name="Freeform 51"/>
              <p:cNvSpPr>
                <a:spLocks/>
              </p:cNvSpPr>
              <p:nvPr/>
            </p:nvSpPr>
            <p:spPr bwMode="auto">
              <a:xfrm>
                <a:off x="4845478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4" name="Freeform 52"/>
              <p:cNvSpPr>
                <a:spLocks/>
              </p:cNvSpPr>
              <p:nvPr/>
            </p:nvSpPr>
            <p:spPr bwMode="auto">
              <a:xfrm>
                <a:off x="5380911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5" name="Freeform 53"/>
              <p:cNvSpPr>
                <a:spLocks/>
              </p:cNvSpPr>
              <p:nvPr/>
            </p:nvSpPr>
            <p:spPr bwMode="auto">
              <a:xfrm>
                <a:off x="3481358" y="6819731"/>
                <a:ext cx="21417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6" name="Freeform 54"/>
              <p:cNvSpPr>
                <a:spLocks noEditPoints="1"/>
              </p:cNvSpPr>
              <p:nvPr/>
            </p:nvSpPr>
            <p:spPr bwMode="auto">
              <a:xfrm>
                <a:off x="2380836" y="5146260"/>
                <a:ext cx="1454731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5328191" y="6779377"/>
                <a:ext cx="14828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4878427" y="6831598"/>
                <a:ext cx="1647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9" name="Freeform 59"/>
              <p:cNvSpPr>
                <a:spLocks/>
              </p:cNvSpPr>
              <p:nvPr/>
            </p:nvSpPr>
            <p:spPr bwMode="auto">
              <a:xfrm>
                <a:off x="3847100" y="6660691"/>
                <a:ext cx="4942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组合 95"/>
            <p:cNvGrpSpPr>
              <a:grpSpLocks/>
            </p:cNvGrpSpPr>
            <p:nvPr/>
          </p:nvGrpSpPr>
          <p:grpSpPr bwMode="auto">
            <a:xfrm>
              <a:off x="3500451" y="5715018"/>
              <a:ext cx="3498862" cy="1144573"/>
              <a:chOff x="1832282" y="5146260"/>
              <a:chExt cx="3631141" cy="1711450"/>
            </a:xfrm>
          </p:grpSpPr>
          <p:sp>
            <p:nvSpPr>
              <p:cNvPr id="158" name="Freeform 37"/>
              <p:cNvSpPr>
                <a:spLocks/>
              </p:cNvSpPr>
              <p:nvPr/>
            </p:nvSpPr>
            <p:spPr bwMode="auto">
              <a:xfrm>
                <a:off x="1973969" y="6515895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9" name="Freeform 38"/>
              <p:cNvSpPr>
                <a:spLocks noEditPoints="1"/>
              </p:cNvSpPr>
              <p:nvPr/>
            </p:nvSpPr>
            <p:spPr bwMode="auto">
              <a:xfrm>
                <a:off x="1832282" y="5295805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Freeform 39"/>
              <p:cNvSpPr>
                <a:spLocks/>
              </p:cNvSpPr>
              <p:nvPr/>
            </p:nvSpPr>
            <p:spPr bwMode="auto">
              <a:xfrm>
                <a:off x="2351251" y="6715287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Freeform 40"/>
              <p:cNvSpPr>
                <a:spLocks/>
              </p:cNvSpPr>
              <p:nvPr/>
            </p:nvSpPr>
            <p:spPr bwMode="auto">
              <a:xfrm>
                <a:off x="4094331" y="6746145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Freeform 41"/>
              <p:cNvSpPr>
                <a:spLocks noEditPoints="1"/>
              </p:cNvSpPr>
              <p:nvPr/>
            </p:nvSpPr>
            <p:spPr bwMode="auto">
              <a:xfrm>
                <a:off x="3919693" y="5191362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Freeform 42"/>
              <p:cNvSpPr>
                <a:spLocks noEditPoints="1"/>
              </p:cNvSpPr>
              <p:nvPr/>
            </p:nvSpPr>
            <p:spPr bwMode="auto">
              <a:xfrm>
                <a:off x="3407314" y="5442976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Freeform 43"/>
              <p:cNvSpPr>
                <a:spLocks/>
              </p:cNvSpPr>
              <p:nvPr/>
            </p:nvSpPr>
            <p:spPr bwMode="auto">
              <a:xfrm>
                <a:off x="4493031" y="6416199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Freeform 44"/>
              <p:cNvSpPr>
                <a:spLocks/>
              </p:cNvSpPr>
              <p:nvPr/>
            </p:nvSpPr>
            <p:spPr bwMode="auto">
              <a:xfrm>
                <a:off x="4015250" y="6496905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Freeform 45"/>
              <p:cNvSpPr>
                <a:spLocks/>
              </p:cNvSpPr>
              <p:nvPr/>
            </p:nvSpPr>
            <p:spPr bwMode="auto">
              <a:xfrm>
                <a:off x="4191535" y="6468421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Freeform 46"/>
              <p:cNvSpPr>
                <a:spLocks/>
              </p:cNvSpPr>
              <p:nvPr/>
            </p:nvSpPr>
            <p:spPr bwMode="auto">
              <a:xfrm>
                <a:off x="3608312" y="6741397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Freeform 47"/>
              <p:cNvSpPr>
                <a:spLocks/>
              </p:cNvSpPr>
              <p:nvPr/>
            </p:nvSpPr>
            <p:spPr bwMode="auto">
              <a:xfrm>
                <a:off x="3672565" y="6814983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Freeform 48"/>
              <p:cNvSpPr>
                <a:spLocks/>
              </p:cNvSpPr>
              <p:nvPr/>
            </p:nvSpPr>
            <p:spPr bwMode="auto">
              <a:xfrm>
                <a:off x="4895027" y="6701045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0" name="Freeform 49"/>
              <p:cNvSpPr>
                <a:spLocks/>
              </p:cNvSpPr>
              <p:nvPr/>
            </p:nvSpPr>
            <p:spPr bwMode="auto">
              <a:xfrm>
                <a:off x="5180049" y="6553874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1" name="Freeform 50"/>
              <p:cNvSpPr>
                <a:spLocks/>
              </p:cNvSpPr>
              <p:nvPr/>
            </p:nvSpPr>
            <p:spPr bwMode="auto">
              <a:xfrm>
                <a:off x="4623186" y="6807861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2" name="Freeform 51"/>
              <p:cNvSpPr>
                <a:spLocks/>
              </p:cNvSpPr>
              <p:nvPr/>
            </p:nvSpPr>
            <p:spPr bwMode="auto">
              <a:xfrm>
                <a:off x="4845601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3" name="Freeform 52"/>
              <p:cNvSpPr>
                <a:spLocks/>
              </p:cNvSpPr>
              <p:nvPr/>
            </p:nvSpPr>
            <p:spPr bwMode="auto">
              <a:xfrm>
                <a:off x="5381047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4" name="Freeform 53"/>
              <p:cNvSpPr>
                <a:spLocks/>
              </p:cNvSpPr>
              <p:nvPr/>
            </p:nvSpPr>
            <p:spPr bwMode="auto">
              <a:xfrm>
                <a:off x="3481452" y="6819731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5" name="Freeform 54"/>
              <p:cNvSpPr>
                <a:spLocks noEditPoints="1"/>
              </p:cNvSpPr>
              <p:nvPr/>
            </p:nvSpPr>
            <p:spPr bwMode="auto">
              <a:xfrm>
                <a:off x="2380907" y="5146260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6" name="Freeform 55"/>
              <p:cNvSpPr>
                <a:spLocks/>
              </p:cNvSpPr>
              <p:nvPr/>
            </p:nvSpPr>
            <p:spPr bwMode="auto">
              <a:xfrm>
                <a:off x="5328326" y="6779377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7" name="Freeform 56"/>
              <p:cNvSpPr>
                <a:spLocks/>
              </p:cNvSpPr>
              <p:nvPr/>
            </p:nvSpPr>
            <p:spPr bwMode="auto">
              <a:xfrm>
                <a:off x="4878552" y="6831598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8" name="Freeform 59"/>
              <p:cNvSpPr>
                <a:spLocks/>
              </p:cNvSpPr>
              <p:nvPr/>
            </p:nvSpPr>
            <p:spPr bwMode="auto">
              <a:xfrm>
                <a:off x="3847202" y="6660691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6" name="组合 117"/>
            <p:cNvGrpSpPr>
              <a:grpSpLocks/>
            </p:cNvGrpSpPr>
            <p:nvPr/>
          </p:nvGrpSpPr>
          <p:grpSpPr bwMode="auto">
            <a:xfrm>
              <a:off x="5643583" y="5715018"/>
              <a:ext cx="3498862" cy="1144573"/>
              <a:chOff x="1832242" y="5146260"/>
              <a:chExt cx="3631141" cy="1711450"/>
            </a:xfrm>
          </p:grpSpPr>
          <p:sp>
            <p:nvSpPr>
              <p:cNvPr id="137" name="Freeform 37"/>
              <p:cNvSpPr>
                <a:spLocks/>
              </p:cNvSpPr>
              <p:nvPr/>
            </p:nvSpPr>
            <p:spPr bwMode="auto">
              <a:xfrm>
                <a:off x="1973929" y="6515895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8" name="Freeform 38"/>
              <p:cNvSpPr>
                <a:spLocks noEditPoints="1"/>
              </p:cNvSpPr>
              <p:nvPr/>
            </p:nvSpPr>
            <p:spPr bwMode="auto">
              <a:xfrm>
                <a:off x="1832242" y="5295805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9" name="Freeform 39"/>
              <p:cNvSpPr>
                <a:spLocks/>
              </p:cNvSpPr>
              <p:nvPr/>
            </p:nvSpPr>
            <p:spPr bwMode="auto">
              <a:xfrm>
                <a:off x="2351211" y="6715287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0" name="Freeform 40"/>
              <p:cNvSpPr>
                <a:spLocks/>
              </p:cNvSpPr>
              <p:nvPr/>
            </p:nvSpPr>
            <p:spPr bwMode="auto">
              <a:xfrm>
                <a:off x="4094291" y="6746145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" name="Freeform 41"/>
              <p:cNvSpPr>
                <a:spLocks noEditPoints="1"/>
              </p:cNvSpPr>
              <p:nvPr/>
            </p:nvSpPr>
            <p:spPr bwMode="auto">
              <a:xfrm>
                <a:off x="3919653" y="5191362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2" name="Freeform 42"/>
              <p:cNvSpPr>
                <a:spLocks noEditPoints="1"/>
              </p:cNvSpPr>
              <p:nvPr/>
            </p:nvSpPr>
            <p:spPr bwMode="auto">
              <a:xfrm>
                <a:off x="3407274" y="5442976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3" name="Freeform 43"/>
              <p:cNvSpPr>
                <a:spLocks/>
              </p:cNvSpPr>
              <p:nvPr/>
            </p:nvSpPr>
            <p:spPr bwMode="auto">
              <a:xfrm>
                <a:off x="4492991" y="6416199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" name="Freeform 44"/>
              <p:cNvSpPr>
                <a:spLocks/>
              </p:cNvSpPr>
              <p:nvPr/>
            </p:nvSpPr>
            <p:spPr bwMode="auto">
              <a:xfrm>
                <a:off x="4015210" y="6496905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5" name="Freeform 45"/>
              <p:cNvSpPr>
                <a:spLocks/>
              </p:cNvSpPr>
              <p:nvPr/>
            </p:nvSpPr>
            <p:spPr bwMode="auto">
              <a:xfrm>
                <a:off x="4191495" y="6468421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" name="Freeform 46"/>
              <p:cNvSpPr>
                <a:spLocks/>
              </p:cNvSpPr>
              <p:nvPr/>
            </p:nvSpPr>
            <p:spPr bwMode="auto">
              <a:xfrm>
                <a:off x="3608272" y="6741397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7" name="Freeform 47"/>
              <p:cNvSpPr>
                <a:spLocks/>
              </p:cNvSpPr>
              <p:nvPr/>
            </p:nvSpPr>
            <p:spPr bwMode="auto">
              <a:xfrm>
                <a:off x="3672525" y="6814983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8" name="Freeform 48"/>
              <p:cNvSpPr>
                <a:spLocks/>
              </p:cNvSpPr>
              <p:nvPr/>
            </p:nvSpPr>
            <p:spPr bwMode="auto">
              <a:xfrm>
                <a:off x="4894987" y="6701045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9" name="Freeform 49"/>
              <p:cNvSpPr>
                <a:spLocks/>
              </p:cNvSpPr>
              <p:nvPr/>
            </p:nvSpPr>
            <p:spPr bwMode="auto">
              <a:xfrm>
                <a:off x="5180009" y="6553874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0" name="Freeform 50"/>
              <p:cNvSpPr>
                <a:spLocks/>
              </p:cNvSpPr>
              <p:nvPr/>
            </p:nvSpPr>
            <p:spPr bwMode="auto">
              <a:xfrm>
                <a:off x="4623146" y="6807861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1" name="Freeform 51"/>
              <p:cNvSpPr>
                <a:spLocks/>
              </p:cNvSpPr>
              <p:nvPr/>
            </p:nvSpPr>
            <p:spPr bwMode="auto">
              <a:xfrm>
                <a:off x="4845561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2" name="Freeform 52"/>
              <p:cNvSpPr>
                <a:spLocks/>
              </p:cNvSpPr>
              <p:nvPr/>
            </p:nvSpPr>
            <p:spPr bwMode="auto">
              <a:xfrm>
                <a:off x="5381007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3" name="Freeform 53"/>
              <p:cNvSpPr>
                <a:spLocks/>
              </p:cNvSpPr>
              <p:nvPr/>
            </p:nvSpPr>
            <p:spPr bwMode="auto">
              <a:xfrm>
                <a:off x="3481412" y="6819731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" name="Freeform 54"/>
              <p:cNvSpPr>
                <a:spLocks noEditPoints="1"/>
              </p:cNvSpPr>
              <p:nvPr/>
            </p:nvSpPr>
            <p:spPr bwMode="auto">
              <a:xfrm>
                <a:off x="2380867" y="5146260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Freeform 55"/>
              <p:cNvSpPr>
                <a:spLocks/>
              </p:cNvSpPr>
              <p:nvPr/>
            </p:nvSpPr>
            <p:spPr bwMode="auto">
              <a:xfrm>
                <a:off x="5328286" y="6779377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Freeform 56"/>
              <p:cNvSpPr>
                <a:spLocks/>
              </p:cNvSpPr>
              <p:nvPr/>
            </p:nvSpPr>
            <p:spPr bwMode="auto">
              <a:xfrm>
                <a:off x="4878512" y="6831598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Freeform 59"/>
              <p:cNvSpPr>
                <a:spLocks/>
              </p:cNvSpPr>
              <p:nvPr/>
            </p:nvSpPr>
            <p:spPr bwMode="auto">
              <a:xfrm>
                <a:off x="3847162" y="6660691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5" name="文本占位符 2"/>
          <p:cNvSpPr>
            <a:spLocks noGrp="1"/>
          </p:cNvSpPr>
          <p:nvPr>
            <p:ph type="body" idx="1"/>
          </p:nvPr>
        </p:nvSpPr>
        <p:spPr>
          <a:xfrm>
            <a:off x="357158" y="10001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206" name="标题 1"/>
          <p:cNvSpPr>
            <a:spLocks noGrp="1"/>
          </p:cNvSpPr>
          <p:nvPr>
            <p:ph type="title"/>
          </p:nvPr>
        </p:nvSpPr>
        <p:spPr>
          <a:xfrm>
            <a:off x="-428660" y="2714628"/>
            <a:ext cx="7443782" cy="1143000"/>
          </a:xfrm>
        </p:spPr>
        <p:txBody>
          <a:bodyPr/>
          <a:lstStyle>
            <a:lvl1pPr>
              <a:defRPr sz="96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4632C-BA36-4F5A-929E-52F923C19EC3}" type="datetimeFigureOut">
              <a:rPr lang="zh-CN" altLang="en-US"/>
              <a:pPr>
                <a:defRPr/>
              </a:pPr>
              <a:t>2015-11-29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E8389-B7BD-417D-99BA-4FBEA7938B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61B91-CC7A-4292-A2B8-A1ABF82A600B}" type="datetimeFigureOut">
              <a:rPr lang="zh-CN" altLang="en-US"/>
              <a:pPr>
                <a:defRPr/>
              </a:pPr>
              <a:t>2015-11-29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843D-1C02-473D-B275-B106C8FF65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71E6D-2F10-4C11-9484-EE4A44BBD0C4}" type="datetimeFigureOut">
              <a:rPr lang="zh-CN" altLang="en-US"/>
              <a:pPr>
                <a:defRPr/>
              </a:pPr>
              <a:t>2015-11-29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08E9-D8E9-4434-A4EF-2DDF249B6D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4CBF3-0D13-4167-ADD6-BC7656BC3D39}" type="datetimeFigureOut">
              <a:rPr lang="zh-CN" altLang="en-US"/>
              <a:pPr>
                <a:defRPr/>
              </a:pPr>
              <a:t>2015-11-29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C09E6-39C1-4A78-862E-558A79350B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C60EA-D16E-4C22-B734-E9E566925BCA}" type="datetimeFigureOut">
              <a:rPr lang="zh-CN" altLang="en-US"/>
              <a:pPr>
                <a:defRPr/>
              </a:pPr>
              <a:t>2015-11-29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E66A2-7963-4EC0-BB67-A9F7321BF3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77B3A-6789-4549-A5CC-D7F2724559FF}" type="datetimeFigureOut">
              <a:rPr lang="zh-CN" altLang="en-US"/>
              <a:pPr>
                <a:defRPr/>
              </a:pPr>
              <a:t>2015-11-29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CE88-62F4-4611-A0FA-5D149E3C2B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0A754B-4E73-41F9-8E4F-C70D53957B5E}" type="datetimeFigureOut">
              <a:rPr lang="zh-CN" altLang="en-US"/>
              <a:pPr>
                <a:defRPr/>
              </a:pPr>
              <a:t>2015-11-29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09CAD6-385D-4612-9DE7-62B4764BA9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宋体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宋体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宋体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宋体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1%80%D0%B5%D1%89%D0%B5%D0%BD%D0%B8%D0%B5" TargetMode="External"/><Relationship Id="rId3" Type="http://schemas.openxmlformats.org/officeDocument/2006/relationships/hyperlink" Target="http://ru.wikipedia.org/wiki/%D0%98%D0%BA%D0%BE%D0%BD%D0%B0" TargetMode="External"/><Relationship Id="rId7" Type="http://schemas.openxmlformats.org/officeDocument/2006/relationships/hyperlink" Target="http://ru.wikipedia.org/wiki/%D0%A6%D0%B5%D1%80%D0%BA%D0%BE%D0%B2%D1%8C" TargetMode="External"/><Relationship Id="rId12" Type="http://schemas.openxmlformats.org/officeDocument/2006/relationships/image" Target="../media/image6.jpeg"/><Relationship Id="rId2" Type="http://schemas.openxmlformats.org/officeDocument/2006/relationships/hyperlink" Target="http://ru.wikipedia.org/wiki/%D0%9A%D1%80%D0%B5%D1%81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0%B0%D1%81%D1%85%D0%B0" TargetMode="External"/><Relationship Id="rId11" Type="http://schemas.openxmlformats.org/officeDocument/2006/relationships/hyperlink" Target="http://ru.wikipedia.org/wiki/%D0%9C%D1%83%D1%87%D0%B5%D0%BD%D0%B8%D0%BA" TargetMode="External"/><Relationship Id="rId5" Type="http://schemas.openxmlformats.org/officeDocument/2006/relationships/hyperlink" Target="http://ru.wikipedia.org/wiki/%D0%A5%D1%80%D0%B0%D0%BC" TargetMode="External"/><Relationship Id="rId10" Type="http://schemas.openxmlformats.org/officeDocument/2006/relationships/hyperlink" Target="http://ru.wikipedia.org/wiki/%D0%92%D0%BE%D0%B4%D0%B0" TargetMode="External"/><Relationship Id="rId4" Type="http://schemas.openxmlformats.org/officeDocument/2006/relationships/hyperlink" Target="http://ru.wikipedia.org/wiki/%D0%A5%D0%BE%D1%80%D1%83%D0%B3%D0%B2%D1%8C_(%D0%BF%D1%80%D0%B0%D0%B2%D0%BE%D1%81%D0%BB%D0%B0%D0%B2%D0%BD%D0%B0%D1%8F)" TargetMode="External"/><Relationship Id="rId9" Type="http://schemas.openxmlformats.org/officeDocument/2006/relationships/hyperlink" Target="http://ru.wikipedia.org/wiki/%D0%A0%D0%B5%D0%BA%D0%B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1%80%D1%82%D0%BE%D1%8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ru.wikipedia.org/wiki/%D0%9F%D0%B0%D1%81%D1%85%D0%B0_(%D0%B1%D0%BB%D1%8E%D0%B4%D0%BE)" TargetMode="External"/><Relationship Id="rId4" Type="http://schemas.openxmlformats.org/officeDocument/2006/relationships/hyperlink" Target="http://ru.wikipedia.org/wiki/%D0%A1%D0%B2%D1%8F%D1%82%D0%BE%D0%B5_%D0%BF%D1%80%D0%B8%D1%87%D0%B0%D1%81%D1%82%D0%B8%D0%B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5138" y="4929188"/>
            <a:ext cx="31290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8916053" y="184557"/>
            <a:ext cx="2279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sz="12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184556"/>
            <a:ext cx="7957641" cy="202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4221088"/>
            <a:ext cx="4572000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9" name="Picture 3" descr="C:\Documents and Settings\User\Рабочий стол\240_30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1988840"/>
            <a:ext cx="365402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bcd4f12513a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2509"/>
            <a:ext cx="3384377" cy="35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01975"/>
            <a:ext cx="4104456" cy="4277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             Пасхальные игры.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Как </a:t>
            </a: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всякий большой праздник, к тому же длящийся неделю Пасха сопровождается играми и развлечениями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Исключительно пасхальным развлечением было катание яиц, для чего приготовлялись специальные желобки, и опытные игроки выбирали яйца особой формы - что бы они легко разбивали другие яйца, а сами оставались целы.</a:t>
            </a:r>
            <a:endParaRPr lang="ru-RU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8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41488"/>
            <a:ext cx="627030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Documents and Settings\User\Рабочий стол\pas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153"/>
            <a:ext cx="32038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03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71688" y="4429125"/>
            <a:ext cx="4500562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14625" y="4572000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1" descr="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4" y="404664"/>
            <a:ext cx="3153519" cy="336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27584" y="3861048"/>
            <a:ext cx="7416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pc="-1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Всех </a:t>
            </a:r>
            <a:r>
              <a:rPr lang="ru-RU" spc="-10" dirty="0">
                <a:solidFill>
                  <a:srgbClr val="FF0000"/>
                </a:solidFill>
                <a:latin typeface="Times New Roman"/>
                <a:ea typeface="Times New Roman"/>
              </a:rPr>
              <a:t>вас с великой радостью Светлой Пасхи. В эти святые дни пусть в вашей душе не будет места ни злобе, на зависти, ни обиде. Дай Бог, чтобы свет Воскресенья поселился в ваших сердцах. Хо­чется напомнить всем, что с окончанием пасхаль­ной седмицы, упоминания о Пасхе появляются в течение всего года. Каждое воскресенье — это ма­лая Пасха. Это значит, что мы должны помнить и постоянно проявлять любовь, милосердие и состра­дание к людям. Живите честно, делайте всем доб­ро. И пусть ваша душа будет светлой в теплых лу­чах любви Иисуса Христа, чтобы чувствовать живую и сердечную связь с ним. Христос воскрес!</a:t>
            </a:r>
            <a:endParaRPr lang="ru-RU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5946775" cy="264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690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>
            <p:ph type="body" idx="1"/>
          </p:nvPr>
        </p:nvSpPr>
        <p:spPr>
          <a:xfrm>
            <a:off x="251520" y="620688"/>
            <a:ext cx="6552728" cy="1584176"/>
          </a:xfrm>
          <a:noFill/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Цель: 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>
                <a:solidFill>
                  <a:srgbClr val="FF0000"/>
                </a:solidFill>
              </a:rPr>
              <a:t>Развитие духовных качеств личности ребёнка через знакомство детей с историей празднования Светлого Христова </a:t>
            </a:r>
            <a:r>
              <a:rPr lang="ru-RU" sz="1800" dirty="0" smtClean="0">
                <a:solidFill>
                  <a:srgbClr val="FF0000"/>
                </a:solidFill>
              </a:rPr>
              <a:t>Воскресения </a:t>
            </a:r>
            <a:r>
              <a:rPr lang="ru-RU" sz="1800" dirty="0">
                <a:solidFill>
                  <a:srgbClr val="FF0000"/>
                </a:solidFill>
              </a:rPr>
              <a:t>и пасхальными традициями, обычаями, играми.</a:t>
            </a:r>
          </a:p>
          <a:p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/>
        </p:nvSpPr>
        <p:spPr bwMode="auto">
          <a:xfrm rot="10800000" flipV="1">
            <a:off x="683568" y="2345089"/>
            <a:ext cx="5760640" cy="309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2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Задачи:                                                                                                 </a:t>
            </a:r>
          </a:p>
          <a:p>
            <a:pPr marL="136525" indent="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2600" dirty="0" smtClean="0">
                <a:solidFill>
                  <a:srgbClr val="FF0000"/>
                </a:solidFill>
              </a:rPr>
              <a:t>* </a:t>
            </a:r>
            <a:r>
              <a:rPr lang="ru-RU" sz="2600" dirty="0">
                <a:solidFill>
                  <a:srgbClr val="FF0000"/>
                </a:solidFill>
              </a:rPr>
              <a:t>Сформировать понимание важности христианской веры в повседневной жизни наших предков на протяжении многих </a:t>
            </a:r>
            <a:r>
              <a:rPr lang="ru-RU" sz="2600" dirty="0" smtClean="0">
                <a:solidFill>
                  <a:srgbClr val="FF0000"/>
                </a:solidFill>
              </a:rPr>
              <a:t>веков.</a:t>
            </a:r>
          </a:p>
          <a:p>
            <a:pPr marL="136525" indent="0">
              <a:buNone/>
            </a:pPr>
            <a:r>
              <a:rPr lang="ru-RU" sz="2600" dirty="0" smtClean="0">
                <a:solidFill>
                  <a:srgbClr val="FF0000"/>
                </a:solidFill>
              </a:rPr>
              <a:t>* Развивать </a:t>
            </a:r>
            <a:r>
              <a:rPr lang="ru-RU" sz="2600" dirty="0">
                <a:solidFill>
                  <a:srgbClr val="FF0000"/>
                </a:solidFill>
              </a:rPr>
              <a:t>смысловое умение выделять существенную информацию из художественных и познавательных </a:t>
            </a:r>
            <a:r>
              <a:rPr lang="ru-RU" sz="2600" dirty="0" smtClean="0">
                <a:solidFill>
                  <a:srgbClr val="FF0000"/>
                </a:solidFill>
              </a:rPr>
              <a:t>текстов.</a:t>
            </a:r>
          </a:p>
          <a:p>
            <a:pPr marL="136525" indent="0">
              <a:buNone/>
            </a:pPr>
            <a:r>
              <a:rPr lang="ru-RU" sz="2600" dirty="0" smtClean="0">
                <a:solidFill>
                  <a:srgbClr val="FF0000"/>
                </a:solidFill>
              </a:rPr>
              <a:t>* Формировать </a:t>
            </a:r>
            <a:r>
              <a:rPr lang="ru-RU" sz="2600" dirty="0">
                <a:solidFill>
                  <a:srgbClr val="FF0000"/>
                </a:solidFill>
              </a:rPr>
              <a:t>целостного социально ориентированного взгляда на мир в его органичном единстве.</a:t>
            </a:r>
          </a:p>
          <a:p>
            <a:pPr marL="228600" lvl="2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054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357188" y="3929063"/>
            <a:ext cx="8786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78882" y="548680"/>
            <a:ext cx="58143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Как-то раз одному человеку приснился сон. Ему снилось, будто он идёт песчаным берегом, а рядом с ним — Господь. На небе мелькали картины из его жизни, и после каждой из них он замечал на песке две цепочки следов: одну — от его ног, другую — от ног Господа.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Когда перед ним промелькнула последняя картина из его жизни, он оглянулся на следы на песке. И увидел, что часто вдоль его жизненного пути тянулась лишь одна цепочка следов. Заметил он также, что это были самые тяжёлые и несчастные времена в его жизни.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Он сильно опечалился и стал спрашивать Господа:</a:t>
            </a:r>
          </a:p>
          <a:p>
            <a:r>
              <a:rPr lang="ru-RU" sz="1600" dirty="0">
                <a:solidFill>
                  <a:srgbClr val="FF0000"/>
                </a:solidFill>
              </a:rPr>
              <a:t>— Не Ты ли говорил мне: если последую путём Твоим, Ты не оставишь меня. Но я заметил, что в самые трудные времена моей жизни лишь одна цепочка следов тянулась по песку. Почему же Ты покидал меня, когда я больше всего нуждался в Тебе?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Господь отвечал:</a:t>
            </a:r>
          </a:p>
          <a:p>
            <a:r>
              <a:rPr lang="ru-RU" sz="1600" dirty="0">
                <a:solidFill>
                  <a:srgbClr val="FF0000"/>
                </a:solidFill>
              </a:rPr>
              <a:t>— Моё милое, милое дитя. Я люблю тебя и никогда тебя не покину. Когда были в твоей жизни горе и испытания, лишь одна цепочка следов тянулась по дороге. Потому что в те времена Я нёс тебя на руках.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39597" y="175156"/>
            <a:ext cx="156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Притча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1124744"/>
            <a:ext cx="235384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lor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285751"/>
            <a:ext cx="2760663" cy="328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1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85750"/>
            <a:ext cx="2740025" cy="328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642938" y="3929063"/>
            <a:ext cx="8358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     </a:t>
            </a:r>
            <a: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0439" y="3587562"/>
            <a:ext cx="7826250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Пасха, - главное событие года для православных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христиан и самый большой православный праздник.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       Слово "Пасха" пришло к нам из греческого языка,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означает </a:t>
            </a:r>
            <a:r>
              <a:rPr lang="ru-RU" dirty="0" smtClean="0">
                <a:solidFill>
                  <a:srgbClr val="FF0000"/>
                </a:solidFill>
              </a:rPr>
              <a:t>"</a:t>
            </a:r>
            <a:r>
              <a:rPr lang="ru-RU" dirty="0">
                <a:solidFill>
                  <a:srgbClr val="FF0000"/>
                </a:solidFill>
              </a:rPr>
              <a:t>избавление".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     В этот день мы торжествуем избавление через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Христа Спасителя всего человечества от </a:t>
            </a:r>
            <a:r>
              <a:rPr lang="ru-RU" dirty="0" smtClean="0">
                <a:solidFill>
                  <a:srgbClr val="FF0000"/>
                </a:solidFill>
              </a:rPr>
              <a:t>грехов земных и </a:t>
            </a:r>
            <a:r>
              <a:rPr lang="ru-RU" dirty="0">
                <a:solidFill>
                  <a:srgbClr val="FF0000"/>
                </a:solidFill>
              </a:rPr>
              <a:t>дарование нам жизни и вечного блаженства.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-8991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b="1" dirty="0" smtClean="0">
                <a:solidFill>
                  <a:srgbClr val="403152"/>
                </a:solidFill>
                <a:latin typeface="Georgia"/>
                <a:ea typeface="Times New Roman"/>
                <a:cs typeface="Arial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92696"/>
            <a:ext cx="4392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день Пасхи, радостно играя, 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           Высоко жаворонок взлетел,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           И в небе исчезая, 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           Песнь воскресения запел.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           И песнь ту громко повторяли и степь, и холм, и темный лес.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         «Проснись земля, - они вещали, - проснись, твой царь, твой Бог воскрес»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           Проснитесь горы, долы, реки –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           Хвалите Господа с небес.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           Побеждена Им смерть вовеки 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           Проснись и ты, зеленый лес, 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           Подснежник, ландыш  серебристый.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           Фиалка – зацветите вновь.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           И воссылайте гимн душистый 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          Тому, чья заповедь – ЛЮБОВЬ!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                                            </a:t>
            </a:r>
            <a:r>
              <a:rPr lang="ru-RU" i="1" dirty="0" smtClean="0">
                <a:solidFill>
                  <a:srgbClr val="FF0000"/>
                </a:solidFill>
              </a:rPr>
              <a:t>(</a:t>
            </a:r>
            <a:r>
              <a:rPr lang="ru-RU" i="1" dirty="0">
                <a:solidFill>
                  <a:srgbClr val="FF0000"/>
                </a:solidFill>
              </a:rPr>
              <a:t>Е. Горчакова)</a:t>
            </a:r>
            <a:endParaRPr lang="ru-RU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23364"/>
            <a:ext cx="3026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b="1" dirty="0">
                <a:solidFill>
                  <a:srgbClr val="C00000"/>
                </a:solidFill>
                <a:latin typeface="Georgia"/>
                <a:ea typeface="Times New Roman"/>
                <a:cs typeface="Arial"/>
              </a:rPr>
              <a:t>Воскресение Христово</a:t>
            </a:r>
            <a:endParaRPr lang="ru-RU" sz="1600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35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277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Arial"/>
              </a:rPr>
              <a:t>Кре́стный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ход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 — торжественное церковное шествие с большим </a:t>
            </a:r>
            <a:r>
              <a:rPr lang="ru-RU" dirty="0">
                <a:solidFill>
                  <a:srgbClr val="FF0000"/>
                </a:solidFill>
                <a:latin typeface="Arial"/>
                <a:hlinkClick r:id="rId2" tooltip="Крест"/>
              </a:rPr>
              <a:t>крестом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 (от его несения в начале процессии она и получила своё название), </a:t>
            </a:r>
            <a:r>
              <a:rPr lang="ru-RU" dirty="0">
                <a:solidFill>
                  <a:srgbClr val="FF0000"/>
                </a:solidFill>
                <a:latin typeface="Arial"/>
                <a:hlinkClick r:id="rId3" tooltip="Икона"/>
              </a:rPr>
              <a:t>иконами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 и </a:t>
            </a:r>
            <a:r>
              <a:rPr lang="ru-RU" dirty="0">
                <a:solidFill>
                  <a:srgbClr val="FF0000"/>
                </a:solidFill>
                <a:latin typeface="Arial"/>
                <a:hlinkClick r:id="rId4" tooltip="Хоругвь (православная)"/>
              </a:rPr>
              <a:t>хоругвями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 вокруг </a:t>
            </a:r>
            <a:r>
              <a:rPr lang="ru-RU" dirty="0">
                <a:solidFill>
                  <a:srgbClr val="FF0000"/>
                </a:solidFill>
                <a:latin typeface="Arial"/>
                <a:hlinkClick r:id="rId5" tooltip="Храм"/>
              </a:rPr>
              <a:t>храма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 или из одного храма в другой (например, в </a:t>
            </a:r>
            <a:r>
              <a:rPr lang="ru-RU" dirty="0">
                <a:solidFill>
                  <a:srgbClr val="FF0000"/>
                </a:solidFill>
                <a:latin typeface="Arial"/>
                <a:hlinkClick r:id="rId6" tooltip="Пасха"/>
              </a:rPr>
              <a:t>Пасхальную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 неделю вокруг </a:t>
            </a:r>
            <a:r>
              <a:rPr lang="ru-RU" dirty="0">
                <a:solidFill>
                  <a:srgbClr val="FF0000"/>
                </a:solidFill>
                <a:latin typeface="Arial"/>
                <a:hlinkClick r:id="rId7" tooltip="Церковь"/>
              </a:rPr>
              <a:t>церкви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, в </a:t>
            </a:r>
            <a:r>
              <a:rPr lang="ru-RU" dirty="0">
                <a:solidFill>
                  <a:srgbClr val="FF0000"/>
                </a:solidFill>
                <a:latin typeface="Arial"/>
                <a:hlinkClick r:id="rId8" tooltip="Крещение"/>
              </a:rPr>
              <a:t>Крещение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 на водосвятие), или от одного места к другому (например, от храма к </a:t>
            </a:r>
            <a:r>
              <a:rPr lang="ru-RU" dirty="0">
                <a:solidFill>
                  <a:srgbClr val="FF0000"/>
                </a:solidFill>
                <a:latin typeface="Arial"/>
                <a:hlinkClick r:id="rId9" tooltip="Река"/>
              </a:rPr>
              <a:t>реке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 для освящения </a:t>
            </a:r>
            <a:r>
              <a:rPr lang="ru-RU" dirty="0">
                <a:solidFill>
                  <a:srgbClr val="FF0000"/>
                </a:solidFill>
                <a:latin typeface="Arial"/>
                <a:hlinkClick r:id="rId10" tooltip="Вода"/>
              </a:rPr>
              <a:t>воды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, от захоронения </a:t>
            </a:r>
            <a:r>
              <a:rPr lang="ru-RU" dirty="0">
                <a:solidFill>
                  <a:srgbClr val="FF0000"/>
                </a:solidFill>
                <a:latin typeface="Arial"/>
                <a:hlinkClick r:id="rId11" tooltip="Мученик"/>
              </a:rPr>
              <a:t>мученика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 к освящению нового храма его имени, вокруг городов и т. д.).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User\Рабочий стол\кр ход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391542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61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103" y="150287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28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Почему </a:t>
            </a:r>
            <a:r>
              <a:rPr lang="ru-RU" sz="28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на </a:t>
            </a:r>
            <a:r>
              <a:rPr lang="ru-RU" sz="28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Пасху  принято   дарить </a:t>
            </a:r>
            <a:r>
              <a:rPr lang="ru-RU" sz="28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друг другу яйца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42747"/>
            <a:ext cx="54726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С давних времён хранится в Православной Церкви благочестивый обычай дарить в праздник Пасхи яйца. Этот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обычай произошёл ,когда Мария Магдалина пришла к Римскому императору, протянула ему простое яичко и сказала:</a:t>
            </a:r>
          </a:p>
          <a:p>
            <a:pPr marL="285750" lvl="0" indent="-285750">
              <a:buFontTx/>
              <a:buChar char="-"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Христос Воскресе!</a:t>
            </a:r>
          </a:p>
          <a:p>
            <a:pPr lvl="0"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Император удивился и ответил:</a:t>
            </a:r>
          </a:p>
          <a:p>
            <a:pPr marL="285750" lvl="0" indent="-285750">
              <a:buFontTx/>
              <a:buChar char="-"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Как может кто-нибудь воскреснуть из мёртвых, в это также трудно поверить, как в то, что это белое яичко может стать красным!</a:t>
            </a:r>
          </a:p>
          <a:p>
            <a:pPr lvl="0"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И пока он говорил, яичко изменило цвет и стало ярко-красным! С того времени в светлый праздник Пасхи православные христиане дарят друг другу крашеные яйца как символ веры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оскресшего Христа. 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199" y="2852936"/>
            <a:ext cx="2268824" cy="206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22039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3925" y="188640"/>
            <a:ext cx="6912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Почему Церковь освящает пасхи и куличи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6792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556792"/>
            <a:ext cx="4572000" cy="30285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7688" lvl="0" indent="-411163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ru-RU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В православной традиции на Пасху освящается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+mn-ea"/>
                <a:cs typeface="+mn-cs"/>
                <a:hlinkClick r:id="rId3" tooltip="Артос"/>
              </a:rPr>
              <a:t>артос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 — квасной хлеб особого освящения. Те, кто не мог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+mn-ea"/>
                <a:cs typeface="+mn-cs"/>
                <a:hlinkClick r:id="rId4" tooltip="Святое причастие"/>
              </a:rPr>
              <a:t>причаститься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 на Пасху, могли ощутить единство через вкушение общего хлеба.</a:t>
            </a:r>
          </a:p>
          <a:p>
            <a:pPr marL="547688" lvl="0" indent="-411163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ru-RU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 Символ единства перешёл к куличам и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пасхам.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На творожной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+mn-ea"/>
                <a:cs typeface="+mn-cs"/>
                <a:hlinkClick r:id="rId5" tooltip="Пасха (блюдо)"/>
              </a:rPr>
              <a:t>пасхе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, как</a:t>
            </a:r>
          </a:p>
          <a:p>
            <a:pPr marL="547688" lvl="0" indent="-411163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ru-RU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 правило, ставят печати </a:t>
            </a:r>
          </a:p>
          <a:p>
            <a:pPr marL="547688" lvl="0" indent="-411163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ru-RU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с буквами «ХВ»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874465"/>
            <a:ext cx="5832648" cy="24945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Задания для работы в группах: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1)Найти и рассказать о самых интересных приметах, суевериях и обычаях </a:t>
            </a:r>
            <a:r>
              <a:rPr lang="ru-RU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связанных с пасхальной неделей.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2)Рассказать  об пасхальных играх, и научить  играть в одну из них ребят.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3)Разукрасить пасхальные яйца.</a:t>
            </a:r>
            <a:endParaRPr lang="ru-RU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9" name="Picture 3" descr="C:\Documents and Settings\User\Рабочий стол\p7yt-f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4762500" cy="278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53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">
  <a:themeElements>
    <a:clrScheme name="Другая 1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661900"/>
      </a:accent2>
      <a:accent3>
        <a:srgbClr val="FEF9C5"/>
      </a:accent3>
      <a:accent4>
        <a:srgbClr val="000000"/>
      </a:accent4>
      <a:accent5>
        <a:srgbClr val="FF7547"/>
      </a:accent5>
      <a:accent6>
        <a:srgbClr val="E7B016"/>
      </a:accent6>
      <a:hlink>
        <a:srgbClr val="FFA0A0"/>
      </a:hlink>
      <a:folHlink>
        <a:srgbClr val="67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</Template>
  <TotalTime>211</TotalTime>
  <Words>788</Words>
  <Application>Microsoft Office PowerPoint</Application>
  <PresentationFormat>Экран (4:3)</PresentationFormat>
  <Paragraphs>64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Aida_Alex</dc:creator>
  <cp:lastModifiedBy>Speed_XP</cp:lastModifiedBy>
  <cp:revision>24</cp:revision>
  <dcterms:created xsi:type="dcterms:W3CDTF">2010-03-23T04:03:36Z</dcterms:created>
  <dcterms:modified xsi:type="dcterms:W3CDTF">2015-11-29T14:42:53Z</dcterms:modified>
  <cp:contentStatus/>
</cp:coreProperties>
</file>