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4" r:id="rId1"/>
  </p:sldMasterIdLst>
  <p:notesMasterIdLst>
    <p:notesMasterId r:id="rId16"/>
  </p:notesMasterIdLst>
  <p:sldIdLst>
    <p:sldId id="256" r:id="rId2"/>
    <p:sldId id="260" r:id="rId3"/>
    <p:sldId id="263" r:id="rId4"/>
    <p:sldId id="264" r:id="rId5"/>
    <p:sldId id="262" r:id="rId6"/>
    <p:sldId id="265" r:id="rId7"/>
    <p:sldId id="277" r:id="rId8"/>
    <p:sldId id="267" r:id="rId9"/>
    <p:sldId id="266" r:id="rId10"/>
    <p:sldId id="268" r:id="rId11"/>
    <p:sldId id="276" r:id="rId12"/>
    <p:sldId id="269" r:id="rId13"/>
    <p:sldId id="273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0216" autoAdjust="0"/>
  </p:normalViewPr>
  <p:slideViewPr>
    <p:cSldViewPr>
      <p:cViewPr varScale="1">
        <p:scale>
          <a:sx n="67" d="100"/>
          <a:sy n="67" d="100"/>
        </p:scale>
        <p:origin x="-6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6503F-A390-4BCE-8AC1-5691C95AC30E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19785-1AF6-4291-B198-B43382A86E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5303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EBF66-4964-4108-B31D-EC4ADD387159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98E1-D059-4B8E-AA57-FAE6FE4EE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EBF66-4964-4108-B31D-EC4ADD387159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98E1-D059-4B8E-AA57-FAE6FE4EE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EBF66-4964-4108-B31D-EC4ADD387159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98E1-D059-4B8E-AA57-FAE6FE4EE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EBF66-4964-4108-B31D-EC4ADD387159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98E1-D059-4B8E-AA57-FAE6FE4EE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EBF66-4964-4108-B31D-EC4ADD387159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98E1-D059-4B8E-AA57-FAE6FE4EE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EBF66-4964-4108-B31D-EC4ADD387159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98E1-D059-4B8E-AA57-FAE6FE4EE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EBF66-4964-4108-B31D-EC4ADD387159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98E1-D059-4B8E-AA57-FAE6FE4EE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EBF66-4964-4108-B31D-EC4ADD387159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98E1-D059-4B8E-AA57-FAE6FE4EE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EBF66-4964-4108-B31D-EC4ADD387159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98E1-D059-4B8E-AA57-FAE6FE4EE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EBF66-4964-4108-B31D-EC4ADD387159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98E1-D059-4B8E-AA57-FAE6FE4EE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EBF66-4964-4108-B31D-EC4ADD387159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13898E1-D059-4B8E-AA57-FAE6FE4EEF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2EBF66-4964-4108-B31D-EC4ADD387159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3898E1-D059-4B8E-AA57-FAE6FE4EEFF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368151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Тема урока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52936"/>
            <a:ext cx="6400800" cy="2304256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Библия и Евангелие </a:t>
            </a:r>
            <a:endParaRPr lang="ru-RU" sz="7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65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51842" y="674678"/>
            <a:ext cx="8856984" cy="557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91680" y="3136613"/>
            <a:ext cx="5777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символы евангелистов</a:t>
            </a:r>
            <a:endParaRPr lang="ru-RU" sz="3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79634" y="3136613"/>
            <a:ext cx="184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200" b="1" dirty="0">
              <a:solidFill>
                <a:srgbClr val="92D050"/>
              </a:solidFill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052736"/>
            <a:ext cx="1800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Матфея</a:t>
            </a:r>
            <a:endParaRPr lang="ru-RU" sz="32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08304" y="864179"/>
            <a:ext cx="1835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Иоанна</a:t>
            </a:r>
            <a:endParaRPr lang="ru-RU" sz="32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7" y="4961036"/>
            <a:ext cx="1296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Луки</a:t>
            </a:r>
            <a:endParaRPr lang="ru-RU" sz="32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96336" y="5157192"/>
            <a:ext cx="1547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Марка</a:t>
            </a:r>
            <a:endParaRPr lang="ru-RU" sz="32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978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cap="all" spc="3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Евангелие</a:t>
            </a:r>
            <a:endParaRPr lang="ru-RU" sz="4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Евангелие -четыре главные книги согласно Матфею, Марку, Луке и Иоанну –мы знаем о событиях, связанных с воплощением Сына Божьего –Господа Иисуса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Христа.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Валерия\Favorites\Pictures\AA8X1PLCAWVEBJECAQFCDPCCASV171NCAXQ45VTCA8QMJCZCAXI1SWLCAL5V1Q3CAAAWSY9CAL6M29RCAQZYYQ9CADPETGMCA1JR6WXCAZD7W85CAA22OS3CA44KW08CALESBI3CARP8QZ3CAJ5JSI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544312"/>
            <a:ext cx="3468687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9596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373216"/>
            <a:ext cx="8192839" cy="3847236"/>
          </a:xfrm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Ветхий Завет был написан на древнееврейском языке.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Новый Завет – на древнегреческом.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3315578" cy="469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76032"/>
            <a:ext cx="3332162" cy="466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4780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8147248" cy="1872208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Откровение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– это такие моменты, когда что-то очень важное и ранее недоступное становится для нас очевидным</a:t>
            </a: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  <a:r>
              <a:rPr lang="ru-RU" sz="3200" b="1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3200" b="1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878476"/>
            <a:ext cx="352839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4495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2448272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ru-RU" sz="28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Microsoft YaHei" pitchFamily="34" charset="-122"/>
                <a:cs typeface="Arial" pitchFamily="34" charset="0"/>
              </a:rPr>
              <a:t>В Библии много притчей. По сюжету это вроде бы бытовые,  житейские истории, но в каждой из них надо найти нравственный урок.</a:t>
            </a:r>
            <a:br>
              <a:rPr lang="ru-RU" sz="28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Microsoft YaHei" pitchFamily="34" charset="-122"/>
                <a:cs typeface="Arial" pitchFamily="34" charset="0"/>
              </a:rPr>
            </a:b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2" y="2420888"/>
            <a:ext cx="3200400" cy="3810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20888"/>
            <a:ext cx="3200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4428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cap="all" spc="3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Библия – </a:t>
            </a:r>
            <a:br>
              <a:rPr lang="ru-RU" sz="2800" b="1" cap="all" spc="3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cap="all" spc="3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священная книга христиан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Есть книга, рассказывающая о том, как люди ждали рождения Христа, как Он родился, жил и чему учил людей. Эта книга называется Библия. Она  состоит из двух частей: Ветхого  Завета и Нового Завета.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64456"/>
            <a:ext cx="298291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6593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ru-RU" sz="2400" dirty="0">
                <a:ln w="18415" cmpd="sng">
                  <a:solidFill>
                    <a:srgbClr val="00B050"/>
                  </a:solidFill>
                  <a:prstDash val="solid"/>
                </a:ln>
                <a:latin typeface="Microsoft YaHei" pitchFamily="34" charset="-122"/>
                <a:ea typeface="Microsoft YaHei" pitchFamily="34" charset="-122"/>
                <a:cs typeface="+mn-cs"/>
              </a:rPr>
              <a:t/>
            </a:r>
            <a:br>
              <a:rPr lang="ru-RU" sz="2400" dirty="0">
                <a:ln w="18415" cmpd="sng">
                  <a:solidFill>
                    <a:srgbClr val="00B050"/>
                  </a:solidFill>
                  <a:prstDash val="solid"/>
                </a:ln>
                <a:latin typeface="Microsoft YaHei" pitchFamily="34" charset="-122"/>
                <a:ea typeface="Microsoft YaHei" pitchFamily="34" charset="-122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021288"/>
            <a:ext cx="8343900" cy="818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Завет в Библии – это союз человека с Богом.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42493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0853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1196752"/>
            <a:ext cx="4752527" cy="2376264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 Ветхий Завет состоит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из 50 книг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805264"/>
            <a:ext cx="8517632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Ветхий – значит «древний», «старый».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http://www.pravilovery.ru/katalog/02/preview/02_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3600400" cy="477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879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07656" y="620688"/>
            <a:ext cx="8301608" cy="1512168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Книги Ветхого Завета написали пророки.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Пророк = «истолкователь воли Бога». 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06801" y="3703124"/>
            <a:ext cx="7730398" cy="85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189" y="1975520"/>
            <a:ext cx="842493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8878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Новый Завет дан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с приходом  Иисуса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Христа.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954550"/>
            <a:ext cx="5256584" cy="437005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54550"/>
            <a:ext cx="5256584" cy="445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7863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980728"/>
            <a:ext cx="7143750" cy="43784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877272"/>
            <a:ext cx="8229600" cy="4525963"/>
          </a:xfrm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Евангелие = «добрая весть».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25" y="980728"/>
            <a:ext cx="714375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6844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224136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Священное Писание Нового Завета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+mn-ea"/>
                <a:cs typeface="+mn-cs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27 книг </a:t>
            </a:r>
            <a:endParaRPr lang="ru-RU" sz="5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52936"/>
            <a:ext cx="547260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9177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038" y="882917"/>
            <a:ext cx="7858418" cy="98024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373216"/>
            <a:ext cx="8417024" cy="28697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Книги Нового Завета написали апостолы. Апостол = «посланник».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855453"/>
            <a:ext cx="8320582" cy="4250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8722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461</TotalTime>
  <Words>203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Тема урока</vt:lpstr>
      <vt:lpstr>Библия –  священная книга христиан</vt:lpstr>
      <vt:lpstr> </vt:lpstr>
      <vt:lpstr>  Ветхий Завет состоит из 50 книг </vt:lpstr>
      <vt:lpstr>Книги Ветхого Завета написали пророки. Пророк = «истолкователь воли Бога».  </vt:lpstr>
      <vt:lpstr>Новый Завет дан с приходом  Иисуса Христа.</vt:lpstr>
      <vt:lpstr>Слайд 7</vt:lpstr>
      <vt:lpstr>Священное Писание Нового Завета </vt:lpstr>
      <vt:lpstr>Слайд 9</vt:lpstr>
      <vt:lpstr>Слайд 10</vt:lpstr>
      <vt:lpstr>Евангелие</vt:lpstr>
      <vt:lpstr>Слайд 12</vt:lpstr>
      <vt:lpstr>Откровение – это такие моменты, когда что-то очень важное и ранее недоступное становится для нас очевидным. </vt:lpstr>
      <vt:lpstr>В Библии много притчей. По сюжету это вроде бы бытовые,  житейские истории, но в каждой из них надо найти нравственный урок.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</dc:title>
  <dc:creator>Комп</dc:creator>
  <cp:lastModifiedBy>Speed_XP</cp:lastModifiedBy>
  <cp:revision>39</cp:revision>
  <dcterms:created xsi:type="dcterms:W3CDTF">2013-04-02T08:56:07Z</dcterms:created>
  <dcterms:modified xsi:type="dcterms:W3CDTF">2016-11-25T11:11:04Z</dcterms:modified>
</cp:coreProperties>
</file>